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9"/>
  </p:notesMasterIdLst>
  <p:sldIdLst>
    <p:sldId id="258" r:id="rId5"/>
    <p:sldId id="697" r:id="rId6"/>
    <p:sldId id="656" r:id="rId7"/>
    <p:sldId id="266" r:id="rId8"/>
    <p:sldId id="650" r:id="rId9"/>
    <p:sldId id="688" r:id="rId10"/>
    <p:sldId id="689" r:id="rId11"/>
    <p:sldId id="691" r:id="rId12"/>
    <p:sldId id="696" r:id="rId13"/>
    <p:sldId id="659" r:id="rId14"/>
    <p:sldId id="692" r:id="rId15"/>
    <p:sldId id="693" r:id="rId16"/>
    <p:sldId id="663" r:id="rId17"/>
    <p:sldId id="264" r:id="rId18"/>
  </p:sldIdLst>
  <p:sldSz cx="24384000" cy="13716000"/>
  <p:notesSz cx="6669088" cy="97536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08855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108855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108855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108855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108855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108855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108855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108855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108855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C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CABF6E-1485-478E-844A-AEB8684729A8}" v="8" dt="2023-06-09T12:30:05.77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55" d="100"/>
          <a:sy n="55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is Seferovic" userId="7406c7e6-106a-4eec-b441-3ef235cb3d36" providerId="ADAL" clId="{16089945-2A3A-4118-B195-509CE0282C99}"/>
    <pc:docChg chg="undo custSel modSld sldOrd">
      <pc:chgData name="Aris Seferovic" userId="7406c7e6-106a-4eec-b441-3ef235cb3d36" providerId="ADAL" clId="{16089945-2A3A-4118-B195-509CE0282C99}" dt="2023-06-06T13:18:05.879" v="3218" actId="1076"/>
      <pc:docMkLst>
        <pc:docMk/>
      </pc:docMkLst>
      <pc:sldChg chg="modSp mod">
        <pc:chgData name="Aris Seferovic" userId="7406c7e6-106a-4eec-b441-3ef235cb3d36" providerId="ADAL" clId="{16089945-2A3A-4118-B195-509CE0282C99}" dt="2023-06-06T13:02:26.558" v="3017" actId="313"/>
        <pc:sldMkLst>
          <pc:docMk/>
          <pc:sldMk cId="240344423" sldId="266"/>
        </pc:sldMkLst>
        <pc:spChg chg="mod">
          <ac:chgData name="Aris Seferovic" userId="7406c7e6-106a-4eec-b441-3ef235cb3d36" providerId="ADAL" clId="{16089945-2A3A-4118-B195-509CE0282C99}" dt="2023-06-06T12:56:22.552" v="2911" actId="20577"/>
          <ac:spMkLst>
            <pc:docMk/>
            <pc:sldMk cId="240344423" sldId="266"/>
            <ac:spMk id="102" creationId="{00000000-0000-0000-0000-000000000000}"/>
          </ac:spMkLst>
        </pc:spChg>
        <pc:spChg chg="mod">
          <ac:chgData name="Aris Seferovic" userId="7406c7e6-106a-4eec-b441-3ef235cb3d36" providerId="ADAL" clId="{16089945-2A3A-4118-B195-509CE0282C99}" dt="2023-06-06T13:02:26.558" v="3017" actId="313"/>
          <ac:spMkLst>
            <pc:docMk/>
            <pc:sldMk cId="240344423" sldId="266"/>
            <ac:spMk id="104" creationId="{00000000-0000-0000-0000-000000000000}"/>
          </ac:spMkLst>
        </pc:spChg>
      </pc:sldChg>
      <pc:sldChg chg="modSp mod ord">
        <pc:chgData name="Aris Seferovic" userId="7406c7e6-106a-4eec-b441-3ef235cb3d36" providerId="ADAL" clId="{16089945-2A3A-4118-B195-509CE0282C99}" dt="2023-06-06T12:55:57.752" v="2903" actId="1076"/>
        <pc:sldMkLst>
          <pc:docMk/>
          <pc:sldMk cId="1060696666" sldId="650"/>
        </pc:sldMkLst>
        <pc:spChg chg="mod">
          <ac:chgData name="Aris Seferovic" userId="7406c7e6-106a-4eec-b441-3ef235cb3d36" providerId="ADAL" clId="{16089945-2A3A-4118-B195-509CE0282C99}" dt="2023-06-06T12:53:50.186" v="2791" actId="27107"/>
          <ac:spMkLst>
            <pc:docMk/>
            <pc:sldMk cId="1060696666" sldId="650"/>
            <ac:spMk id="102" creationId="{00000000-0000-0000-0000-000000000000}"/>
          </ac:spMkLst>
        </pc:spChg>
        <pc:spChg chg="mod">
          <ac:chgData name="Aris Seferovic" userId="7406c7e6-106a-4eec-b441-3ef235cb3d36" providerId="ADAL" clId="{16089945-2A3A-4118-B195-509CE0282C99}" dt="2023-06-06T12:55:57.752" v="2903" actId="1076"/>
          <ac:spMkLst>
            <pc:docMk/>
            <pc:sldMk cId="1060696666" sldId="650"/>
            <ac:spMk id="104" creationId="{00000000-0000-0000-0000-000000000000}"/>
          </ac:spMkLst>
        </pc:spChg>
      </pc:sldChg>
      <pc:sldChg chg="addSp modSp mod ord">
        <pc:chgData name="Aris Seferovic" userId="7406c7e6-106a-4eec-b441-3ef235cb3d36" providerId="ADAL" clId="{16089945-2A3A-4118-B195-509CE0282C99}" dt="2023-06-06T13:18:05.879" v="3218" actId="1076"/>
        <pc:sldMkLst>
          <pc:docMk/>
          <pc:sldMk cId="3260515497" sldId="656"/>
        </pc:sldMkLst>
        <pc:spChg chg="mod">
          <ac:chgData name="Aris Seferovic" userId="7406c7e6-106a-4eec-b441-3ef235cb3d36" providerId="ADAL" clId="{16089945-2A3A-4118-B195-509CE0282C99}" dt="2023-06-06T13:03:43.308" v="3066" actId="20577"/>
          <ac:spMkLst>
            <pc:docMk/>
            <pc:sldMk cId="3260515497" sldId="656"/>
            <ac:spMk id="26" creationId="{7E9C8878-ABC5-4222-A0BA-7B5B2E626345}"/>
          </ac:spMkLst>
        </pc:spChg>
        <pc:picChg chg="mod">
          <ac:chgData name="Aris Seferovic" userId="7406c7e6-106a-4eec-b441-3ef235cb3d36" providerId="ADAL" clId="{16089945-2A3A-4118-B195-509CE0282C99}" dt="2023-06-06T13:16:11.743" v="3193" actId="1076"/>
          <ac:picMkLst>
            <pc:docMk/>
            <pc:sldMk cId="3260515497" sldId="656"/>
            <ac:picMk id="3" creationId="{A7FE4A5A-8C41-D111-E2E4-BC36FEACF48B}"/>
          </ac:picMkLst>
        </pc:picChg>
        <pc:picChg chg="mod">
          <ac:chgData name="Aris Seferovic" userId="7406c7e6-106a-4eec-b441-3ef235cb3d36" providerId="ADAL" clId="{16089945-2A3A-4118-B195-509CE0282C99}" dt="2023-06-06T13:17:34.783" v="3210" actId="1076"/>
          <ac:picMkLst>
            <pc:docMk/>
            <pc:sldMk cId="3260515497" sldId="656"/>
            <ac:picMk id="4" creationId="{DCE8B6D0-F853-AFA0-F999-77FE9371F214}"/>
          </ac:picMkLst>
        </pc:picChg>
        <pc:picChg chg="add mod">
          <ac:chgData name="Aris Seferovic" userId="7406c7e6-106a-4eec-b441-3ef235cb3d36" providerId="ADAL" clId="{16089945-2A3A-4118-B195-509CE0282C99}" dt="2023-06-06T13:18:05.879" v="3218" actId="1076"/>
          <ac:picMkLst>
            <pc:docMk/>
            <pc:sldMk cId="3260515497" sldId="656"/>
            <ac:picMk id="5" creationId="{79593D9B-7AF7-3C59-9B65-D4BD196FCA0B}"/>
          </ac:picMkLst>
        </pc:picChg>
        <pc:picChg chg="mod">
          <ac:chgData name="Aris Seferovic" userId="7406c7e6-106a-4eec-b441-3ef235cb3d36" providerId="ADAL" clId="{16089945-2A3A-4118-B195-509CE0282C99}" dt="2023-06-06T13:16:04.375" v="3190" actId="1076"/>
          <ac:picMkLst>
            <pc:docMk/>
            <pc:sldMk cId="3260515497" sldId="656"/>
            <ac:picMk id="6" creationId="{279A1B11-6F19-1FC8-F0DE-892FAB8A2441}"/>
          </ac:picMkLst>
        </pc:picChg>
        <pc:picChg chg="mod">
          <ac:chgData name="Aris Seferovic" userId="7406c7e6-106a-4eec-b441-3ef235cb3d36" providerId="ADAL" clId="{16089945-2A3A-4118-B195-509CE0282C99}" dt="2023-06-06T13:15:54.655" v="3188" actId="1076"/>
          <ac:picMkLst>
            <pc:docMk/>
            <pc:sldMk cId="3260515497" sldId="656"/>
            <ac:picMk id="8" creationId="{35324B91-A412-4F84-65F8-3CCE6A631DA2}"/>
          </ac:picMkLst>
        </pc:picChg>
        <pc:picChg chg="add mod">
          <ac:chgData name="Aris Seferovic" userId="7406c7e6-106a-4eec-b441-3ef235cb3d36" providerId="ADAL" clId="{16089945-2A3A-4118-B195-509CE0282C99}" dt="2023-06-06T13:17:05.583" v="3204" actId="1076"/>
          <ac:picMkLst>
            <pc:docMk/>
            <pc:sldMk cId="3260515497" sldId="656"/>
            <ac:picMk id="9" creationId="{4FE66858-6730-BBE4-1C4E-41D63AE84A6E}"/>
          </ac:picMkLst>
        </pc:picChg>
        <pc:picChg chg="mod">
          <ac:chgData name="Aris Seferovic" userId="7406c7e6-106a-4eec-b441-3ef235cb3d36" providerId="ADAL" clId="{16089945-2A3A-4118-B195-509CE0282C99}" dt="2023-06-06T13:15:35.199" v="3184" actId="1076"/>
          <ac:picMkLst>
            <pc:docMk/>
            <pc:sldMk cId="3260515497" sldId="656"/>
            <ac:picMk id="10" creationId="{F8E73D1C-3AB9-5CF0-BEE9-93CE313812CE}"/>
          </ac:picMkLst>
        </pc:picChg>
        <pc:picChg chg="mod">
          <ac:chgData name="Aris Seferovic" userId="7406c7e6-106a-4eec-b441-3ef235cb3d36" providerId="ADAL" clId="{16089945-2A3A-4118-B195-509CE0282C99}" dt="2023-06-06T13:15:41.311" v="3185" actId="1076"/>
          <ac:picMkLst>
            <pc:docMk/>
            <pc:sldMk cId="3260515497" sldId="656"/>
            <ac:picMk id="12" creationId="{134F451B-DC7D-8177-2492-79B6D9F40E81}"/>
          </ac:picMkLst>
        </pc:picChg>
        <pc:picChg chg="add mod">
          <ac:chgData name="Aris Seferovic" userId="7406c7e6-106a-4eec-b441-3ef235cb3d36" providerId="ADAL" clId="{16089945-2A3A-4118-B195-509CE0282C99}" dt="2023-06-06T13:17:31.982" v="3209" actId="1076"/>
          <ac:picMkLst>
            <pc:docMk/>
            <pc:sldMk cId="3260515497" sldId="656"/>
            <ac:picMk id="13" creationId="{CD7D6A38-46FB-F109-8C6A-E52FD34968AE}"/>
          </ac:picMkLst>
        </pc:picChg>
        <pc:picChg chg="mod">
          <ac:chgData name="Aris Seferovic" userId="7406c7e6-106a-4eec-b441-3ef235cb3d36" providerId="ADAL" clId="{16089945-2A3A-4118-B195-509CE0282C99}" dt="2023-06-06T13:15:45.070" v="3186" actId="1076"/>
          <ac:picMkLst>
            <pc:docMk/>
            <pc:sldMk cId="3260515497" sldId="656"/>
            <ac:picMk id="14" creationId="{427DAF8D-FFD0-D6C9-AFC8-536810D09325}"/>
          </ac:picMkLst>
        </pc:picChg>
        <pc:picChg chg="mod">
          <ac:chgData name="Aris Seferovic" userId="7406c7e6-106a-4eec-b441-3ef235cb3d36" providerId="ADAL" clId="{16089945-2A3A-4118-B195-509CE0282C99}" dt="2023-06-06T13:15:50.863" v="3187" actId="1076"/>
          <ac:picMkLst>
            <pc:docMk/>
            <pc:sldMk cId="3260515497" sldId="656"/>
            <ac:picMk id="16" creationId="{FB7EF4A0-231D-AA71-66E9-E7CBB6362ED1}"/>
          </ac:picMkLst>
        </pc:picChg>
        <pc:picChg chg="mod">
          <ac:chgData name="Aris Seferovic" userId="7406c7e6-106a-4eec-b441-3ef235cb3d36" providerId="ADAL" clId="{16089945-2A3A-4118-B195-509CE0282C99}" dt="2023-06-06T13:15:59.055" v="3189" actId="1076"/>
          <ac:picMkLst>
            <pc:docMk/>
            <pc:sldMk cId="3260515497" sldId="656"/>
            <ac:picMk id="18" creationId="{C967F71E-D9BC-B4BC-48D7-06E67AA7C6FE}"/>
          </ac:picMkLst>
        </pc:picChg>
        <pc:picChg chg="mod">
          <ac:chgData name="Aris Seferovic" userId="7406c7e6-106a-4eec-b441-3ef235cb3d36" providerId="ADAL" clId="{16089945-2A3A-4118-B195-509CE0282C99}" dt="2023-06-06T13:17:16.335" v="3206" actId="1076"/>
          <ac:picMkLst>
            <pc:docMk/>
            <pc:sldMk cId="3260515497" sldId="656"/>
            <ac:picMk id="22" creationId="{D3996A31-9ED7-EB1A-08D2-3E77233F489F}"/>
          </ac:picMkLst>
        </pc:picChg>
        <pc:picChg chg="mod">
          <ac:chgData name="Aris Seferovic" userId="7406c7e6-106a-4eec-b441-3ef235cb3d36" providerId="ADAL" clId="{16089945-2A3A-4118-B195-509CE0282C99}" dt="2023-06-06T13:17:10.359" v="3205" actId="1076"/>
          <ac:picMkLst>
            <pc:docMk/>
            <pc:sldMk cId="3260515497" sldId="656"/>
            <ac:picMk id="24" creationId="{4C25B15E-7D05-895A-C702-C9B86E5E3AF0}"/>
          </ac:picMkLst>
        </pc:picChg>
        <pc:picChg chg="mod">
          <ac:chgData name="Aris Seferovic" userId="7406c7e6-106a-4eec-b441-3ef235cb3d36" providerId="ADAL" clId="{16089945-2A3A-4118-B195-509CE0282C99}" dt="2023-06-06T13:16:56.199" v="3202" actId="1076"/>
          <ac:picMkLst>
            <pc:docMk/>
            <pc:sldMk cId="3260515497" sldId="656"/>
            <ac:picMk id="29" creationId="{774B9648-AB9E-00C7-5B23-94A97B4B8B29}"/>
          </ac:picMkLst>
        </pc:picChg>
        <pc:picChg chg="mod">
          <ac:chgData name="Aris Seferovic" userId="7406c7e6-106a-4eec-b441-3ef235cb3d36" providerId="ADAL" clId="{16089945-2A3A-4118-B195-509CE0282C99}" dt="2023-06-06T13:16:47.303" v="3200" actId="1076"/>
          <ac:picMkLst>
            <pc:docMk/>
            <pc:sldMk cId="3260515497" sldId="656"/>
            <ac:picMk id="33" creationId="{B2677DF9-31A4-54D6-DCDE-D46253E1D397}"/>
          </ac:picMkLst>
        </pc:picChg>
        <pc:picChg chg="mod">
          <ac:chgData name="Aris Seferovic" userId="7406c7e6-106a-4eec-b441-3ef235cb3d36" providerId="ADAL" clId="{16089945-2A3A-4118-B195-509CE0282C99}" dt="2023-06-06T13:16:38.726" v="3199" actId="1076"/>
          <ac:picMkLst>
            <pc:docMk/>
            <pc:sldMk cId="3260515497" sldId="656"/>
            <ac:picMk id="35" creationId="{DC3D7B15-C88A-3CD9-A3D8-2B70F9B60C15}"/>
          </ac:picMkLst>
        </pc:picChg>
        <pc:picChg chg="mod">
          <ac:chgData name="Aris Seferovic" userId="7406c7e6-106a-4eec-b441-3ef235cb3d36" providerId="ADAL" clId="{16089945-2A3A-4118-B195-509CE0282C99}" dt="2023-06-06T13:16:34.167" v="3198" actId="1076"/>
          <ac:picMkLst>
            <pc:docMk/>
            <pc:sldMk cId="3260515497" sldId="656"/>
            <ac:picMk id="41" creationId="{47BEBB21-C37B-2216-54F7-A3AB2315EA81}"/>
          </ac:picMkLst>
        </pc:picChg>
        <pc:picChg chg="mod">
          <ac:chgData name="Aris Seferovic" userId="7406c7e6-106a-4eec-b441-3ef235cb3d36" providerId="ADAL" clId="{16089945-2A3A-4118-B195-509CE0282C99}" dt="2023-06-06T13:16:25.199" v="3196" actId="1076"/>
          <ac:picMkLst>
            <pc:docMk/>
            <pc:sldMk cId="3260515497" sldId="656"/>
            <ac:picMk id="43" creationId="{158DAD68-7DDE-F24D-63B0-B27E5E00AA40}"/>
          </ac:picMkLst>
        </pc:picChg>
      </pc:sldChg>
    </pc:docChg>
  </pc:docChgLst>
  <pc:docChgLst>
    <pc:chgData name="Aris Seferovic" userId="7406c7e6-106a-4eec-b441-3ef235cb3d36" providerId="ADAL" clId="{57558BA7-8C8A-4E04-96A9-9E986391A5AB}"/>
    <pc:docChg chg="undo custSel addSld delSld modSld sldOrd delMainMaster">
      <pc:chgData name="Aris Seferovic" userId="7406c7e6-106a-4eec-b441-3ef235cb3d36" providerId="ADAL" clId="{57558BA7-8C8A-4E04-96A9-9E986391A5AB}" dt="2023-06-07T13:28:11.808" v="5395" actId="14734"/>
      <pc:docMkLst>
        <pc:docMk/>
      </pc:docMkLst>
      <pc:sldChg chg="del">
        <pc:chgData name="Aris Seferovic" userId="7406c7e6-106a-4eec-b441-3ef235cb3d36" providerId="ADAL" clId="{57558BA7-8C8A-4E04-96A9-9E986391A5AB}" dt="2023-06-07T11:22:52.316" v="3826" actId="47"/>
        <pc:sldMkLst>
          <pc:docMk/>
          <pc:sldMk cId="973315372" sldId="257"/>
        </pc:sldMkLst>
      </pc:sldChg>
      <pc:sldChg chg="modSp mod">
        <pc:chgData name="Aris Seferovic" userId="7406c7e6-106a-4eec-b441-3ef235cb3d36" providerId="ADAL" clId="{57558BA7-8C8A-4E04-96A9-9E986391A5AB}" dt="2023-06-07T12:05:51.795" v="3955" actId="20577"/>
        <pc:sldMkLst>
          <pc:docMk/>
          <pc:sldMk cId="240344423" sldId="266"/>
        </pc:sldMkLst>
        <pc:spChg chg="mod">
          <ac:chgData name="Aris Seferovic" userId="7406c7e6-106a-4eec-b441-3ef235cb3d36" providerId="ADAL" clId="{57558BA7-8C8A-4E04-96A9-9E986391A5AB}" dt="2023-06-07T12:05:51.795" v="3955" actId="20577"/>
          <ac:spMkLst>
            <pc:docMk/>
            <pc:sldMk cId="240344423" sldId="266"/>
            <ac:spMk id="104" creationId="{00000000-0000-0000-0000-000000000000}"/>
          </ac:spMkLst>
        </pc:spChg>
      </pc:sldChg>
      <pc:sldChg chg="modSp mod">
        <pc:chgData name="Aris Seferovic" userId="7406c7e6-106a-4eec-b441-3ef235cb3d36" providerId="ADAL" clId="{57558BA7-8C8A-4E04-96A9-9E986391A5AB}" dt="2023-06-07T13:28:11.808" v="5395" actId="14734"/>
        <pc:sldMkLst>
          <pc:docMk/>
          <pc:sldMk cId="2457447111" sldId="268"/>
        </pc:sldMkLst>
        <pc:spChg chg="mod">
          <ac:chgData name="Aris Seferovic" userId="7406c7e6-106a-4eec-b441-3ef235cb3d36" providerId="ADAL" clId="{57558BA7-8C8A-4E04-96A9-9E986391A5AB}" dt="2023-06-07T13:13:26.381" v="4938" actId="20577"/>
          <ac:spMkLst>
            <pc:docMk/>
            <pc:sldMk cId="2457447111" sldId="268"/>
            <ac:spMk id="95" creationId="{00000000-0000-0000-0000-000000000000}"/>
          </ac:spMkLst>
        </pc:spChg>
        <pc:graphicFrameChg chg="mod modGraphic">
          <ac:chgData name="Aris Seferovic" userId="7406c7e6-106a-4eec-b441-3ef235cb3d36" providerId="ADAL" clId="{57558BA7-8C8A-4E04-96A9-9E986391A5AB}" dt="2023-06-07T13:28:11.808" v="5395" actId="14734"/>
          <ac:graphicFrameMkLst>
            <pc:docMk/>
            <pc:sldMk cId="2457447111" sldId="268"/>
            <ac:graphicFrameMk id="6" creationId="{326ABEBF-2BE9-471D-9B08-C9D80B9F3ABE}"/>
          </ac:graphicFrameMkLst>
        </pc:graphicFrameChg>
      </pc:sldChg>
      <pc:sldChg chg="del">
        <pc:chgData name="Aris Seferovic" userId="7406c7e6-106a-4eec-b441-3ef235cb3d36" providerId="ADAL" clId="{57558BA7-8C8A-4E04-96A9-9E986391A5AB}" dt="2023-06-07T09:24:56.718" v="1476" actId="47"/>
        <pc:sldMkLst>
          <pc:docMk/>
          <pc:sldMk cId="3956856353" sldId="276"/>
        </pc:sldMkLst>
      </pc:sldChg>
      <pc:sldChg chg="modSp mod">
        <pc:chgData name="Aris Seferovic" userId="7406c7e6-106a-4eec-b441-3ef235cb3d36" providerId="ADAL" clId="{57558BA7-8C8A-4E04-96A9-9E986391A5AB}" dt="2023-06-07T12:04:26.543" v="3945" actId="20577"/>
        <pc:sldMkLst>
          <pc:docMk/>
          <pc:sldMk cId="1060696666" sldId="650"/>
        </pc:sldMkLst>
        <pc:spChg chg="mod">
          <ac:chgData name="Aris Seferovic" userId="7406c7e6-106a-4eec-b441-3ef235cb3d36" providerId="ADAL" clId="{57558BA7-8C8A-4E04-96A9-9E986391A5AB}" dt="2023-06-07T12:04:26.543" v="3945" actId="20577"/>
          <ac:spMkLst>
            <pc:docMk/>
            <pc:sldMk cId="1060696666" sldId="650"/>
            <ac:spMk id="102" creationId="{00000000-0000-0000-0000-000000000000}"/>
          </ac:spMkLst>
        </pc:spChg>
        <pc:spChg chg="mod">
          <ac:chgData name="Aris Seferovic" userId="7406c7e6-106a-4eec-b441-3ef235cb3d36" providerId="ADAL" clId="{57558BA7-8C8A-4E04-96A9-9E986391A5AB}" dt="2023-06-07T09:06:55.959" v="656" actId="6549"/>
          <ac:spMkLst>
            <pc:docMk/>
            <pc:sldMk cId="1060696666" sldId="650"/>
            <ac:spMk id="104" creationId="{00000000-0000-0000-0000-000000000000}"/>
          </ac:spMkLst>
        </pc:spChg>
      </pc:sldChg>
      <pc:sldChg chg="del">
        <pc:chgData name="Aris Seferovic" userId="7406c7e6-106a-4eec-b441-3ef235cb3d36" providerId="ADAL" clId="{57558BA7-8C8A-4E04-96A9-9E986391A5AB}" dt="2023-06-07T09:24:53.014" v="1475" actId="47"/>
        <pc:sldMkLst>
          <pc:docMk/>
          <pc:sldMk cId="2341906687" sldId="653"/>
        </pc:sldMkLst>
      </pc:sldChg>
      <pc:sldChg chg="modSp del">
        <pc:chgData name="Aris Seferovic" userId="7406c7e6-106a-4eec-b441-3ef235cb3d36" providerId="ADAL" clId="{57558BA7-8C8A-4E04-96A9-9E986391A5AB}" dt="2023-06-07T10:17:08.353" v="2354" actId="47"/>
        <pc:sldMkLst>
          <pc:docMk/>
          <pc:sldMk cId="3380403662" sldId="654"/>
        </pc:sldMkLst>
        <pc:graphicFrameChg chg="mod">
          <ac:chgData name="Aris Seferovic" userId="7406c7e6-106a-4eec-b441-3ef235cb3d36" providerId="ADAL" clId="{57558BA7-8C8A-4E04-96A9-9E986391A5AB}" dt="2023-06-07T09:09:17.782" v="668"/>
          <ac:graphicFrameMkLst>
            <pc:docMk/>
            <pc:sldMk cId="3380403662" sldId="654"/>
            <ac:graphicFrameMk id="35" creationId="{8E5A20AB-3A3D-4E96-B9C0-AB759AF22D47}"/>
          </ac:graphicFrameMkLst>
        </pc:graphicFrameChg>
      </pc:sldChg>
      <pc:sldChg chg="modSp mod">
        <pc:chgData name="Aris Seferovic" userId="7406c7e6-106a-4eec-b441-3ef235cb3d36" providerId="ADAL" clId="{57558BA7-8C8A-4E04-96A9-9E986391A5AB}" dt="2023-06-07T12:00:28.179" v="3841" actId="20577"/>
        <pc:sldMkLst>
          <pc:docMk/>
          <pc:sldMk cId="3260515497" sldId="656"/>
        </pc:sldMkLst>
        <pc:spChg chg="mod">
          <ac:chgData name="Aris Seferovic" userId="7406c7e6-106a-4eec-b441-3ef235cb3d36" providerId="ADAL" clId="{57558BA7-8C8A-4E04-96A9-9E986391A5AB}" dt="2023-06-07T12:00:28.179" v="3841" actId="20577"/>
          <ac:spMkLst>
            <pc:docMk/>
            <pc:sldMk cId="3260515497" sldId="656"/>
            <ac:spMk id="26" creationId="{7E9C8878-ABC5-4222-A0BA-7B5B2E626345}"/>
          </ac:spMkLst>
        </pc:spChg>
        <pc:picChg chg="mod">
          <ac:chgData name="Aris Seferovic" userId="7406c7e6-106a-4eec-b441-3ef235cb3d36" providerId="ADAL" clId="{57558BA7-8C8A-4E04-96A9-9E986391A5AB}" dt="2023-06-07T08:40:52.223" v="188" actId="1076"/>
          <ac:picMkLst>
            <pc:docMk/>
            <pc:sldMk cId="3260515497" sldId="656"/>
            <ac:picMk id="8" creationId="{35324B91-A412-4F84-65F8-3CCE6A631DA2}"/>
          </ac:picMkLst>
        </pc:picChg>
        <pc:picChg chg="mod">
          <ac:chgData name="Aris Seferovic" userId="7406c7e6-106a-4eec-b441-3ef235cb3d36" providerId="ADAL" clId="{57558BA7-8C8A-4E04-96A9-9E986391A5AB}" dt="2023-06-07T08:40:43.855" v="187" actId="1076"/>
          <ac:picMkLst>
            <pc:docMk/>
            <pc:sldMk cId="3260515497" sldId="656"/>
            <ac:picMk id="18" creationId="{C967F71E-D9BC-B4BC-48D7-06E67AA7C6FE}"/>
          </ac:picMkLst>
        </pc:picChg>
        <pc:picChg chg="mod">
          <ac:chgData name="Aris Seferovic" userId="7406c7e6-106a-4eec-b441-3ef235cb3d36" providerId="ADAL" clId="{57558BA7-8C8A-4E04-96A9-9E986391A5AB}" dt="2023-06-07T08:41:05.436" v="189" actId="1076"/>
          <ac:picMkLst>
            <pc:docMk/>
            <pc:sldMk cId="3260515497" sldId="656"/>
            <ac:picMk id="29" creationId="{774B9648-AB9E-00C7-5B23-94A97B4B8B29}"/>
          </ac:picMkLst>
        </pc:picChg>
        <pc:picChg chg="mod">
          <ac:chgData name="Aris Seferovic" userId="7406c7e6-106a-4eec-b441-3ef235cb3d36" providerId="ADAL" clId="{57558BA7-8C8A-4E04-96A9-9E986391A5AB}" dt="2023-06-07T08:41:12.007" v="190" actId="1076"/>
          <ac:picMkLst>
            <pc:docMk/>
            <pc:sldMk cId="3260515497" sldId="656"/>
            <ac:picMk id="33" creationId="{B2677DF9-31A4-54D6-DCDE-D46253E1D397}"/>
          </ac:picMkLst>
        </pc:picChg>
        <pc:picChg chg="mod">
          <ac:chgData name="Aris Seferovic" userId="7406c7e6-106a-4eec-b441-3ef235cb3d36" providerId="ADAL" clId="{57558BA7-8C8A-4E04-96A9-9E986391A5AB}" dt="2023-06-07T08:40:22.965" v="184" actId="1076"/>
          <ac:picMkLst>
            <pc:docMk/>
            <pc:sldMk cId="3260515497" sldId="656"/>
            <ac:picMk id="35" creationId="{DC3D7B15-C88A-3CD9-A3D8-2B70F9B60C15}"/>
          </ac:picMkLst>
        </pc:picChg>
        <pc:picChg chg="mod">
          <ac:chgData name="Aris Seferovic" userId="7406c7e6-106a-4eec-b441-3ef235cb3d36" providerId="ADAL" clId="{57558BA7-8C8A-4E04-96A9-9E986391A5AB}" dt="2023-06-07T08:40:28.006" v="185" actId="1076"/>
          <ac:picMkLst>
            <pc:docMk/>
            <pc:sldMk cId="3260515497" sldId="656"/>
            <ac:picMk id="41" creationId="{47BEBB21-C37B-2216-54F7-A3AB2315EA81}"/>
          </ac:picMkLst>
        </pc:picChg>
        <pc:picChg chg="mod">
          <ac:chgData name="Aris Seferovic" userId="7406c7e6-106a-4eec-b441-3ef235cb3d36" providerId="ADAL" clId="{57558BA7-8C8A-4E04-96A9-9E986391A5AB}" dt="2023-06-07T08:40:31.927" v="186" actId="1076"/>
          <ac:picMkLst>
            <pc:docMk/>
            <pc:sldMk cId="3260515497" sldId="656"/>
            <ac:picMk id="43" creationId="{158DAD68-7DDE-F24D-63B0-B27E5E00AA40}"/>
          </ac:picMkLst>
        </pc:picChg>
      </pc:sldChg>
      <pc:sldChg chg="addSp delSp modSp del mod ord">
        <pc:chgData name="Aris Seferovic" userId="7406c7e6-106a-4eec-b441-3ef235cb3d36" providerId="ADAL" clId="{57558BA7-8C8A-4E04-96A9-9E986391A5AB}" dt="2023-06-07T10:51:53.372" v="3757" actId="47"/>
        <pc:sldMkLst>
          <pc:docMk/>
          <pc:sldMk cId="3656356150" sldId="657"/>
        </pc:sldMkLst>
        <pc:spChg chg="del">
          <ac:chgData name="Aris Seferovic" userId="7406c7e6-106a-4eec-b441-3ef235cb3d36" providerId="ADAL" clId="{57558BA7-8C8A-4E04-96A9-9E986391A5AB}" dt="2023-06-07T10:22:07.686" v="2387" actId="21"/>
          <ac:spMkLst>
            <pc:docMk/>
            <pc:sldMk cId="3656356150" sldId="657"/>
            <ac:spMk id="9" creationId="{A0D9BA19-742E-CE05-1134-4BD8DB180D42}"/>
          </ac:spMkLst>
        </pc:spChg>
        <pc:spChg chg="mod">
          <ac:chgData name="Aris Seferovic" userId="7406c7e6-106a-4eec-b441-3ef235cb3d36" providerId="ADAL" clId="{57558BA7-8C8A-4E04-96A9-9E986391A5AB}" dt="2023-06-07T10:22:02.273" v="2386" actId="20577"/>
          <ac:spMkLst>
            <pc:docMk/>
            <pc:sldMk cId="3656356150" sldId="657"/>
            <ac:spMk id="102" creationId="{00000000-0000-0000-0000-000000000000}"/>
          </ac:spMkLst>
        </pc:spChg>
        <pc:spChg chg="mod">
          <ac:chgData name="Aris Seferovic" userId="7406c7e6-106a-4eec-b441-3ef235cb3d36" providerId="ADAL" clId="{57558BA7-8C8A-4E04-96A9-9E986391A5AB}" dt="2023-06-07T10:25:34.892" v="2404" actId="1076"/>
          <ac:spMkLst>
            <pc:docMk/>
            <pc:sldMk cId="3656356150" sldId="657"/>
            <ac:spMk id="104" creationId="{00000000-0000-0000-0000-000000000000}"/>
          </ac:spMkLst>
        </pc:spChg>
        <pc:picChg chg="add del mod">
          <ac:chgData name="Aris Seferovic" userId="7406c7e6-106a-4eec-b441-3ef235cb3d36" providerId="ADAL" clId="{57558BA7-8C8A-4E04-96A9-9E986391A5AB}" dt="2023-06-07T10:25:11.818" v="2400" actId="21"/>
          <ac:picMkLst>
            <pc:docMk/>
            <pc:sldMk cId="3656356150" sldId="657"/>
            <ac:picMk id="3" creationId="{2789365C-CD2A-0B59-7023-325C090BC4C1}"/>
          </ac:picMkLst>
        </pc:picChg>
        <pc:picChg chg="add del mod">
          <ac:chgData name="Aris Seferovic" userId="7406c7e6-106a-4eec-b441-3ef235cb3d36" providerId="ADAL" clId="{57558BA7-8C8A-4E04-96A9-9E986391A5AB}" dt="2023-06-07T10:26:17.014" v="2414" actId="21"/>
          <ac:picMkLst>
            <pc:docMk/>
            <pc:sldMk cId="3656356150" sldId="657"/>
            <ac:picMk id="5" creationId="{C2EA743E-D6E9-50FD-B40A-785844640577}"/>
          </ac:picMkLst>
        </pc:picChg>
        <pc:picChg chg="del">
          <ac:chgData name="Aris Seferovic" userId="7406c7e6-106a-4eec-b441-3ef235cb3d36" providerId="ADAL" clId="{57558BA7-8C8A-4E04-96A9-9E986391A5AB}" dt="2023-06-07T10:21:20.323" v="2357" actId="21"/>
          <ac:picMkLst>
            <pc:docMk/>
            <pc:sldMk cId="3656356150" sldId="657"/>
            <ac:picMk id="7" creationId="{29103BDF-AA6B-422D-9252-891BDF0F80C8}"/>
          </ac:picMkLst>
        </pc:picChg>
        <pc:cxnChg chg="del">
          <ac:chgData name="Aris Seferovic" userId="7406c7e6-106a-4eec-b441-3ef235cb3d36" providerId="ADAL" clId="{57558BA7-8C8A-4E04-96A9-9E986391A5AB}" dt="2023-06-07T10:22:09.916" v="2388" actId="21"/>
          <ac:cxnSpMkLst>
            <pc:docMk/>
            <pc:sldMk cId="3656356150" sldId="657"/>
            <ac:cxnSpMk id="20" creationId="{47861937-483D-FEAD-FE34-C28823998491}"/>
          </ac:cxnSpMkLst>
        </pc:cxnChg>
      </pc:sldChg>
      <pc:sldChg chg="addSp delSp modSp mod">
        <pc:chgData name="Aris Seferovic" userId="7406c7e6-106a-4eec-b441-3ef235cb3d36" providerId="ADAL" clId="{57558BA7-8C8A-4E04-96A9-9E986391A5AB}" dt="2023-06-07T12:08:30.241" v="3957" actId="1076"/>
        <pc:sldMkLst>
          <pc:docMk/>
          <pc:sldMk cId="3348838982" sldId="659"/>
        </pc:sldMkLst>
        <pc:spChg chg="add del mod">
          <ac:chgData name="Aris Seferovic" userId="7406c7e6-106a-4eec-b441-3ef235cb3d36" providerId="ADAL" clId="{57558BA7-8C8A-4E04-96A9-9E986391A5AB}" dt="2023-06-07T10:57:20.405" v="3779" actId="21"/>
          <ac:spMkLst>
            <pc:docMk/>
            <pc:sldMk cId="3348838982" sldId="659"/>
            <ac:spMk id="3" creationId="{0F809501-4392-5242-D008-C8F9E1531735}"/>
          </ac:spMkLst>
        </pc:spChg>
        <pc:spChg chg="add mod">
          <ac:chgData name="Aris Seferovic" userId="7406c7e6-106a-4eec-b441-3ef235cb3d36" providerId="ADAL" clId="{57558BA7-8C8A-4E04-96A9-9E986391A5AB}" dt="2023-06-07T12:08:30.241" v="3957" actId="1076"/>
          <ac:spMkLst>
            <pc:docMk/>
            <pc:sldMk cId="3348838982" sldId="659"/>
            <ac:spMk id="8" creationId="{7B80D515-4317-7170-F833-CFA94B670D48}"/>
          </ac:spMkLst>
        </pc:spChg>
        <pc:spChg chg="mod">
          <ac:chgData name="Aris Seferovic" userId="7406c7e6-106a-4eec-b441-3ef235cb3d36" providerId="ADAL" clId="{57558BA7-8C8A-4E04-96A9-9E986391A5AB}" dt="2023-06-07T10:57:12.266" v="3776" actId="20577"/>
          <ac:spMkLst>
            <pc:docMk/>
            <pc:sldMk cId="3348838982" sldId="659"/>
            <ac:spMk id="102" creationId="{00000000-0000-0000-0000-000000000000}"/>
          </ac:spMkLst>
        </pc:spChg>
        <pc:spChg chg="del">
          <ac:chgData name="Aris Seferovic" userId="7406c7e6-106a-4eec-b441-3ef235cb3d36" providerId="ADAL" clId="{57558BA7-8C8A-4E04-96A9-9E986391A5AB}" dt="2023-06-07T10:57:15.943" v="3777" actId="21"/>
          <ac:spMkLst>
            <pc:docMk/>
            <pc:sldMk cId="3348838982" sldId="659"/>
            <ac:spMk id="104" creationId="{00000000-0000-0000-0000-000000000000}"/>
          </ac:spMkLst>
        </pc:spChg>
        <pc:graphicFrameChg chg="del">
          <ac:chgData name="Aris Seferovic" userId="7406c7e6-106a-4eec-b441-3ef235cb3d36" providerId="ADAL" clId="{57558BA7-8C8A-4E04-96A9-9E986391A5AB}" dt="2023-06-07T10:57:18.168" v="3778" actId="21"/>
          <ac:graphicFrameMkLst>
            <pc:docMk/>
            <pc:sldMk cId="3348838982" sldId="659"/>
            <ac:graphicFrameMk id="10" creationId="{C645CF6B-E9C2-82F0-33FA-B41838D6FB1B}"/>
          </ac:graphicFrameMkLst>
        </pc:graphicFrameChg>
        <pc:picChg chg="add del mod">
          <ac:chgData name="Aris Seferovic" userId="7406c7e6-106a-4eec-b441-3ef235cb3d36" providerId="ADAL" clId="{57558BA7-8C8A-4E04-96A9-9E986391A5AB}" dt="2023-06-07T10:58:22.158" v="3784" actId="931"/>
          <ac:picMkLst>
            <pc:docMk/>
            <pc:sldMk cId="3348838982" sldId="659"/>
            <ac:picMk id="5" creationId="{3E41180B-E82B-5F91-F3F0-F5F34719EB86}"/>
          </ac:picMkLst>
        </pc:picChg>
        <pc:picChg chg="add mod">
          <ac:chgData name="Aris Seferovic" userId="7406c7e6-106a-4eec-b441-3ef235cb3d36" providerId="ADAL" clId="{57558BA7-8C8A-4E04-96A9-9E986391A5AB}" dt="2023-06-07T10:58:51.340" v="3789" actId="14100"/>
          <ac:picMkLst>
            <pc:docMk/>
            <pc:sldMk cId="3348838982" sldId="659"/>
            <ac:picMk id="7" creationId="{FE45A507-A076-DF60-5F17-4B990FDE5B26}"/>
          </ac:picMkLst>
        </pc:picChg>
      </pc:sldChg>
      <pc:sldChg chg="addSp delSp modSp mod">
        <pc:chgData name="Aris Seferovic" userId="7406c7e6-106a-4eec-b441-3ef235cb3d36" providerId="ADAL" clId="{57558BA7-8C8A-4E04-96A9-9E986391A5AB}" dt="2023-06-07T13:26:16.169" v="5372"/>
        <pc:sldMkLst>
          <pc:docMk/>
          <pc:sldMk cId="1001614817" sldId="663"/>
        </pc:sldMkLst>
        <pc:spChg chg="mod">
          <ac:chgData name="Aris Seferovic" userId="7406c7e6-106a-4eec-b441-3ef235cb3d36" providerId="ADAL" clId="{57558BA7-8C8A-4E04-96A9-9E986391A5AB}" dt="2023-06-07T13:24:54.932" v="5371" actId="1076"/>
          <ac:spMkLst>
            <pc:docMk/>
            <pc:sldMk cId="1001614817" sldId="663"/>
            <ac:spMk id="2" creationId="{3644D825-120A-A669-4882-D506B1447BA9}"/>
          </ac:spMkLst>
        </pc:spChg>
        <pc:spChg chg="add del mod">
          <ac:chgData name="Aris Seferovic" userId="7406c7e6-106a-4eec-b441-3ef235cb3d36" providerId="ADAL" clId="{57558BA7-8C8A-4E04-96A9-9E986391A5AB}" dt="2023-06-07T13:23:50.894" v="5289" actId="21"/>
          <ac:spMkLst>
            <pc:docMk/>
            <pc:sldMk cId="1001614817" sldId="663"/>
            <ac:spMk id="4" creationId="{5ECB5DA3-D7F4-844F-489D-2810A31C110F}"/>
          </ac:spMkLst>
        </pc:spChg>
        <pc:spChg chg="mod">
          <ac:chgData name="Aris Seferovic" userId="7406c7e6-106a-4eec-b441-3ef235cb3d36" providerId="ADAL" clId="{57558BA7-8C8A-4E04-96A9-9E986391A5AB}" dt="2023-06-07T13:24:06.235" v="5335" actId="20577"/>
          <ac:spMkLst>
            <pc:docMk/>
            <pc:sldMk cId="1001614817" sldId="663"/>
            <ac:spMk id="102" creationId="{00000000-0000-0000-0000-000000000000}"/>
          </ac:spMkLst>
        </pc:spChg>
        <pc:spChg chg="del">
          <ac:chgData name="Aris Seferovic" userId="7406c7e6-106a-4eec-b441-3ef235cb3d36" providerId="ADAL" clId="{57558BA7-8C8A-4E04-96A9-9E986391A5AB}" dt="2023-06-07T13:23:47.691" v="5288" actId="21"/>
          <ac:spMkLst>
            <pc:docMk/>
            <pc:sldMk cId="1001614817" sldId="663"/>
            <ac:spMk id="104" creationId="{00000000-0000-0000-0000-000000000000}"/>
          </ac:spMkLst>
        </pc:spChg>
        <pc:picChg chg="add mod">
          <ac:chgData name="Aris Seferovic" userId="7406c7e6-106a-4eec-b441-3ef235cb3d36" providerId="ADAL" clId="{57558BA7-8C8A-4E04-96A9-9E986391A5AB}" dt="2023-06-07T13:26:16.169" v="5372"/>
          <ac:picMkLst>
            <pc:docMk/>
            <pc:sldMk cId="1001614817" sldId="663"/>
            <ac:picMk id="5" creationId="{127AC96C-4880-C658-BFF4-A6C544DF62AD}"/>
          </ac:picMkLst>
        </pc:picChg>
      </pc:sldChg>
      <pc:sldChg chg="del">
        <pc:chgData name="Aris Seferovic" userId="7406c7e6-106a-4eec-b441-3ef235cb3d36" providerId="ADAL" clId="{57558BA7-8C8A-4E04-96A9-9E986391A5AB}" dt="2023-06-07T13:12:35.797" v="4924" actId="47"/>
        <pc:sldMkLst>
          <pc:docMk/>
          <pc:sldMk cId="2194571464" sldId="675"/>
        </pc:sldMkLst>
      </pc:sldChg>
      <pc:sldChg chg="modSp del mod">
        <pc:chgData name="Aris Seferovic" userId="7406c7e6-106a-4eec-b441-3ef235cb3d36" providerId="ADAL" clId="{57558BA7-8C8A-4E04-96A9-9E986391A5AB}" dt="2023-06-07T08:40:06.522" v="183" actId="2696"/>
        <pc:sldMkLst>
          <pc:docMk/>
          <pc:sldMk cId="4046993949" sldId="678"/>
        </pc:sldMkLst>
        <pc:spChg chg="mod">
          <ac:chgData name="Aris Seferovic" userId="7406c7e6-106a-4eec-b441-3ef235cb3d36" providerId="ADAL" clId="{57558BA7-8C8A-4E04-96A9-9E986391A5AB}" dt="2023-06-07T08:28:06.307" v="3" actId="1076"/>
          <ac:spMkLst>
            <pc:docMk/>
            <pc:sldMk cId="4046993949" sldId="678"/>
            <ac:spMk id="6" creationId="{BA6D228F-D110-44CA-B78F-6FE9830F4E72}"/>
          </ac:spMkLst>
        </pc:spChg>
        <pc:spChg chg="mod">
          <ac:chgData name="Aris Seferovic" userId="7406c7e6-106a-4eec-b441-3ef235cb3d36" providerId="ADAL" clId="{57558BA7-8C8A-4E04-96A9-9E986391A5AB}" dt="2023-06-07T08:28:58.293" v="85" actId="20577"/>
          <ac:spMkLst>
            <pc:docMk/>
            <pc:sldMk cId="4046993949" sldId="678"/>
            <ac:spMk id="10" creationId="{1B9F7FB6-D2DD-44BE-8957-9A3F1AB52553}"/>
          </ac:spMkLst>
        </pc:spChg>
      </pc:sldChg>
      <pc:sldChg chg="del">
        <pc:chgData name="Aris Seferovic" userId="7406c7e6-106a-4eec-b441-3ef235cb3d36" providerId="ADAL" clId="{57558BA7-8C8A-4E04-96A9-9E986391A5AB}" dt="2023-06-07T09:24:57.783" v="1477" actId="47"/>
        <pc:sldMkLst>
          <pc:docMk/>
          <pc:sldMk cId="1106366831" sldId="687"/>
        </pc:sldMkLst>
      </pc:sldChg>
      <pc:sldChg chg="addSp delSp modSp add mod ord">
        <pc:chgData name="Aris Seferovic" userId="7406c7e6-106a-4eec-b441-3ef235cb3d36" providerId="ADAL" clId="{57558BA7-8C8A-4E04-96A9-9E986391A5AB}" dt="2023-06-07T12:04:05.450" v="3937" actId="20577"/>
        <pc:sldMkLst>
          <pc:docMk/>
          <pc:sldMk cId="1833343417" sldId="688"/>
        </pc:sldMkLst>
        <pc:spChg chg="add del mod">
          <ac:chgData name="Aris Seferovic" userId="7406c7e6-106a-4eec-b441-3ef235cb3d36" providerId="ADAL" clId="{57558BA7-8C8A-4E04-96A9-9E986391A5AB}" dt="2023-06-07T08:37:11.407" v="90" actId="21"/>
          <ac:spMkLst>
            <pc:docMk/>
            <pc:sldMk cId="1833343417" sldId="688"/>
            <ac:spMk id="4" creationId="{208F46B0-BEC9-7DA7-0C06-7EF99633A19F}"/>
          </ac:spMkLst>
        </pc:spChg>
        <pc:spChg chg="add mod">
          <ac:chgData name="Aris Seferovic" userId="7406c7e6-106a-4eec-b441-3ef235cb3d36" providerId="ADAL" clId="{57558BA7-8C8A-4E04-96A9-9E986391A5AB}" dt="2023-06-07T12:01:04.060" v="3843" actId="255"/>
          <ac:spMkLst>
            <pc:docMk/>
            <pc:sldMk cId="1833343417" sldId="688"/>
            <ac:spMk id="5" creationId="{B068C39D-B49A-EEF2-F998-88B31FFEC4C4}"/>
          </ac:spMkLst>
        </pc:spChg>
        <pc:spChg chg="add mod">
          <ac:chgData name="Aris Seferovic" userId="7406c7e6-106a-4eec-b441-3ef235cb3d36" providerId="ADAL" clId="{57558BA7-8C8A-4E04-96A9-9E986391A5AB}" dt="2023-06-07T08:39:36.440" v="178" actId="14100"/>
          <ac:spMkLst>
            <pc:docMk/>
            <pc:sldMk cId="1833343417" sldId="688"/>
            <ac:spMk id="6" creationId="{6E696C12-392F-C360-294D-BB1C281D9D79}"/>
          </ac:spMkLst>
        </pc:spChg>
        <pc:spChg chg="add mod">
          <ac:chgData name="Aris Seferovic" userId="7406c7e6-106a-4eec-b441-3ef235cb3d36" providerId="ADAL" clId="{57558BA7-8C8A-4E04-96A9-9E986391A5AB}" dt="2023-06-07T12:01:15.536" v="3845" actId="255"/>
          <ac:spMkLst>
            <pc:docMk/>
            <pc:sldMk cId="1833343417" sldId="688"/>
            <ac:spMk id="7" creationId="{EFAA646C-27A4-4127-3FDD-470384C101E5}"/>
          </ac:spMkLst>
        </pc:spChg>
        <pc:spChg chg="add mod">
          <ac:chgData name="Aris Seferovic" userId="7406c7e6-106a-4eec-b441-3ef235cb3d36" providerId="ADAL" clId="{57558BA7-8C8A-4E04-96A9-9E986391A5AB}" dt="2023-06-07T12:01:25.875" v="3847" actId="255"/>
          <ac:spMkLst>
            <pc:docMk/>
            <pc:sldMk cId="1833343417" sldId="688"/>
            <ac:spMk id="8" creationId="{8340B399-243D-C52D-BF4B-12712B59CFD8}"/>
          </ac:spMkLst>
        </pc:spChg>
        <pc:spChg chg="mod">
          <ac:chgData name="Aris Seferovic" userId="7406c7e6-106a-4eec-b441-3ef235cb3d36" providerId="ADAL" clId="{57558BA7-8C8A-4E04-96A9-9E986391A5AB}" dt="2023-06-07T12:04:05.450" v="3937" actId="20577"/>
          <ac:spMkLst>
            <pc:docMk/>
            <pc:sldMk cId="1833343417" sldId="688"/>
            <ac:spMk id="102" creationId="{00000000-0000-0000-0000-000000000000}"/>
          </ac:spMkLst>
        </pc:spChg>
        <pc:spChg chg="del">
          <ac:chgData name="Aris Seferovic" userId="7406c7e6-106a-4eec-b441-3ef235cb3d36" providerId="ADAL" clId="{57558BA7-8C8A-4E04-96A9-9E986391A5AB}" dt="2023-06-07T08:37:08.298" v="89" actId="21"/>
          <ac:spMkLst>
            <pc:docMk/>
            <pc:sldMk cId="1833343417" sldId="688"/>
            <ac:spMk id="104" creationId="{00000000-0000-0000-0000-000000000000}"/>
          </ac:spMkLst>
        </pc:spChg>
        <pc:picChg chg="del">
          <ac:chgData name="Aris Seferovic" userId="7406c7e6-106a-4eec-b441-3ef235cb3d36" providerId="ADAL" clId="{57558BA7-8C8A-4E04-96A9-9E986391A5AB}" dt="2023-06-07T08:37:14.018" v="91" actId="21"/>
          <ac:picMkLst>
            <pc:docMk/>
            <pc:sldMk cId="1833343417" sldId="688"/>
            <ac:picMk id="3" creationId="{4C4E84FF-A744-8D57-606A-2C70D65F2897}"/>
          </ac:picMkLst>
        </pc:picChg>
      </pc:sldChg>
      <pc:sldChg chg="addSp delSp modSp add mod">
        <pc:chgData name="Aris Seferovic" userId="7406c7e6-106a-4eec-b441-3ef235cb3d36" providerId="ADAL" clId="{57558BA7-8C8A-4E04-96A9-9E986391A5AB}" dt="2023-06-07T09:37:15.187" v="1514" actId="208"/>
        <pc:sldMkLst>
          <pc:docMk/>
          <pc:sldMk cId="3014410487" sldId="689"/>
        </pc:sldMkLst>
        <pc:spChg chg="add del mod">
          <ac:chgData name="Aris Seferovic" userId="7406c7e6-106a-4eec-b441-3ef235cb3d36" providerId="ADAL" clId="{57558BA7-8C8A-4E04-96A9-9E986391A5AB}" dt="2023-06-07T08:49:29.256" v="239" actId="21"/>
          <ac:spMkLst>
            <pc:docMk/>
            <pc:sldMk cId="3014410487" sldId="689"/>
            <ac:spMk id="3" creationId="{4C86D2CF-9E5B-26C0-58A7-B7E77376F0FD}"/>
          </ac:spMkLst>
        </pc:spChg>
        <pc:spChg chg="add mod">
          <ac:chgData name="Aris Seferovic" userId="7406c7e6-106a-4eec-b441-3ef235cb3d36" providerId="ADAL" clId="{57558BA7-8C8A-4E04-96A9-9E986391A5AB}" dt="2023-06-07T09:05:18.932" v="608" actId="208"/>
          <ac:spMkLst>
            <pc:docMk/>
            <pc:sldMk cId="3014410487" sldId="689"/>
            <ac:spMk id="5" creationId="{751C79DB-4F65-FDDA-427D-D90DF5B3F280}"/>
          </ac:spMkLst>
        </pc:spChg>
        <pc:spChg chg="add mod">
          <ac:chgData name="Aris Seferovic" userId="7406c7e6-106a-4eec-b441-3ef235cb3d36" providerId="ADAL" clId="{57558BA7-8C8A-4E04-96A9-9E986391A5AB}" dt="2023-06-07T08:56:42.245" v="515" actId="1076"/>
          <ac:spMkLst>
            <pc:docMk/>
            <pc:sldMk cId="3014410487" sldId="689"/>
            <ac:spMk id="6" creationId="{3ACEC723-D44B-6DAC-7FCE-243DBAD372CB}"/>
          </ac:spMkLst>
        </pc:spChg>
        <pc:spChg chg="add mod">
          <ac:chgData name="Aris Seferovic" userId="7406c7e6-106a-4eec-b441-3ef235cb3d36" providerId="ADAL" clId="{57558BA7-8C8A-4E04-96A9-9E986391A5AB}" dt="2023-06-07T09:04:32.636" v="603" actId="208"/>
          <ac:spMkLst>
            <pc:docMk/>
            <pc:sldMk cId="3014410487" sldId="689"/>
            <ac:spMk id="7" creationId="{A4B74159-28CD-DED1-753C-5BA4A32598EC}"/>
          </ac:spMkLst>
        </pc:spChg>
        <pc:spChg chg="add mod">
          <ac:chgData name="Aris Seferovic" userId="7406c7e6-106a-4eec-b441-3ef235cb3d36" providerId="ADAL" clId="{57558BA7-8C8A-4E04-96A9-9E986391A5AB}" dt="2023-06-07T09:05:13.082" v="607" actId="208"/>
          <ac:spMkLst>
            <pc:docMk/>
            <pc:sldMk cId="3014410487" sldId="689"/>
            <ac:spMk id="8" creationId="{D215426B-1A24-69D7-B659-FC2610913164}"/>
          </ac:spMkLst>
        </pc:spChg>
        <pc:spChg chg="add del mod">
          <ac:chgData name="Aris Seferovic" userId="7406c7e6-106a-4eec-b441-3ef235cb3d36" providerId="ADAL" clId="{57558BA7-8C8A-4E04-96A9-9E986391A5AB}" dt="2023-06-07T08:57:25.769" v="521" actId="21"/>
          <ac:spMkLst>
            <pc:docMk/>
            <pc:sldMk cId="3014410487" sldId="689"/>
            <ac:spMk id="9" creationId="{BAE90C52-C9B2-7DA3-CEBC-112FA904179C}"/>
          </ac:spMkLst>
        </pc:spChg>
        <pc:spChg chg="add mod">
          <ac:chgData name="Aris Seferovic" userId="7406c7e6-106a-4eec-b441-3ef235cb3d36" providerId="ADAL" clId="{57558BA7-8C8A-4E04-96A9-9E986391A5AB}" dt="2023-06-07T09:04:39.945" v="604" actId="208"/>
          <ac:spMkLst>
            <pc:docMk/>
            <pc:sldMk cId="3014410487" sldId="689"/>
            <ac:spMk id="10" creationId="{8BB2B93E-AF19-88FE-300A-6BAD9636B4E3}"/>
          </ac:spMkLst>
        </pc:spChg>
        <pc:spChg chg="add mod">
          <ac:chgData name="Aris Seferovic" userId="7406c7e6-106a-4eec-b441-3ef235cb3d36" providerId="ADAL" clId="{57558BA7-8C8A-4E04-96A9-9E986391A5AB}" dt="2023-06-07T09:05:03.830" v="606" actId="208"/>
          <ac:spMkLst>
            <pc:docMk/>
            <pc:sldMk cId="3014410487" sldId="689"/>
            <ac:spMk id="11" creationId="{FDAE3DA2-8369-4DFD-AFE7-2B3B7EC53D88}"/>
          </ac:spMkLst>
        </pc:spChg>
        <pc:spChg chg="add del mod">
          <ac:chgData name="Aris Seferovic" userId="7406c7e6-106a-4eec-b441-3ef235cb3d36" providerId="ADAL" clId="{57558BA7-8C8A-4E04-96A9-9E986391A5AB}" dt="2023-06-07T08:57:34.218" v="524" actId="478"/>
          <ac:spMkLst>
            <pc:docMk/>
            <pc:sldMk cId="3014410487" sldId="689"/>
            <ac:spMk id="12" creationId="{7B8CAAFA-DC2F-BE6B-510D-7CDFB320D370}"/>
          </ac:spMkLst>
        </pc:spChg>
        <pc:spChg chg="add del mod">
          <ac:chgData name="Aris Seferovic" userId="7406c7e6-106a-4eec-b441-3ef235cb3d36" providerId="ADAL" clId="{57558BA7-8C8A-4E04-96A9-9E986391A5AB}" dt="2023-06-07T09:10:01.766" v="675" actId="21"/>
          <ac:spMkLst>
            <pc:docMk/>
            <pc:sldMk cId="3014410487" sldId="689"/>
            <ac:spMk id="13" creationId="{C3BA4B9D-11F7-6713-1319-C844212E1383}"/>
          </ac:spMkLst>
        </pc:spChg>
        <pc:spChg chg="add mod">
          <ac:chgData name="Aris Seferovic" userId="7406c7e6-106a-4eec-b441-3ef235cb3d36" providerId="ADAL" clId="{57558BA7-8C8A-4E04-96A9-9E986391A5AB}" dt="2023-06-07T09:37:06.738" v="1513" actId="207"/>
          <ac:spMkLst>
            <pc:docMk/>
            <pc:sldMk cId="3014410487" sldId="689"/>
            <ac:spMk id="14" creationId="{CA3B01B1-CF93-E0FE-0847-49DED5CAF5C3}"/>
          </ac:spMkLst>
        </pc:spChg>
        <pc:spChg chg="add mod">
          <ac:chgData name="Aris Seferovic" userId="7406c7e6-106a-4eec-b441-3ef235cb3d36" providerId="ADAL" clId="{57558BA7-8C8A-4E04-96A9-9E986391A5AB}" dt="2023-06-07T08:57:00.013" v="517" actId="1076"/>
          <ac:spMkLst>
            <pc:docMk/>
            <pc:sldMk cId="3014410487" sldId="689"/>
            <ac:spMk id="15" creationId="{F3ED6E2A-2DD6-5AB4-E039-61A33D991ED4}"/>
          </ac:spMkLst>
        </pc:spChg>
        <pc:spChg chg="add mod">
          <ac:chgData name="Aris Seferovic" userId="7406c7e6-106a-4eec-b441-3ef235cb3d36" providerId="ADAL" clId="{57558BA7-8C8A-4E04-96A9-9E986391A5AB}" dt="2023-06-07T08:58:01.774" v="527" actId="1076"/>
          <ac:spMkLst>
            <pc:docMk/>
            <pc:sldMk cId="3014410487" sldId="689"/>
            <ac:spMk id="16" creationId="{DFE9F865-BA6A-56D6-F041-2F230ED42A44}"/>
          </ac:spMkLst>
        </pc:spChg>
        <pc:spChg chg="add mod">
          <ac:chgData name="Aris Seferovic" userId="7406c7e6-106a-4eec-b441-3ef235cb3d36" providerId="ADAL" clId="{57558BA7-8C8A-4E04-96A9-9E986391A5AB}" dt="2023-06-07T08:57:56.590" v="526" actId="1076"/>
          <ac:spMkLst>
            <pc:docMk/>
            <pc:sldMk cId="3014410487" sldId="689"/>
            <ac:spMk id="17" creationId="{286557CF-BFB8-462D-2603-BE9CBF32F4F4}"/>
          </ac:spMkLst>
        </pc:spChg>
        <pc:spChg chg="add del mod">
          <ac:chgData name="Aris Seferovic" userId="7406c7e6-106a-4eec-b441-3ef235cb3d36" providerId="ADAL" clId="{57558BA7-8C8A-4E04-96A9-9E986391A5AB}" dt="2023-06-07T09:13:44.618" v="1067" actId="21"/>
          <ac:spMkLst>
            <pc:docMk/>
            <pc:sldMk cId="3014410487" sldId="689"/>
            <ac:spMk id="18" creationId="{236D987B-82C4-9222-CB8F-0406A5B555E5}"/>
          </ac:spMkLst>
        </pc:spChg>
        <pc:spChg chg="add mod">
          <ac:chgData name="Aris Seferovic" userId="7406c7e6-106a-4eec-b441-3ef235cb3d36" providerId="ADAL" clId="{57558BA7-8C8A-4E04-96A9-9E986391A5AB}" dt="2023-06-07T09:13:01.160" v="1066" actId="5793"/>
          <ac:spMkLst>
            <pc:docMk/>
            <pc:sldMk cId="3014410487" sldId="689"/>
            <ac:spMk id="19" creationId="{BA958D92-6BC2-9299-69AC-12F0A0B463AD}"/>
          </ac:spMkLst>
        </pc:spChg>
        <pc:spChg chg="add mod">
          <ac:chgData name="Aris Seferovic" userId="7406c7e6-106a-4eec-b441-3ef235cb3d36" providerId="ADAL" clId="{57558BA7-8C8A-4E04-96A9-9E986391A5AB}" dt="2023-06-07T09:37:15.187" v="1514" actId="208"/>
          <ac:spMkLst>
            <pc:docMk/>
            <pc:sldMk cId="3014410487" sldId="689"/>
            <ac:spMk id="20" creationId="{9F2D791A-18F5-FE63-77CB-68D6FE1B7592}"/>
          </ac:spMkLst>
        </pc:spChg>
        <pc:spChg chg="add mod">
          <ac:chgData name="Aris Seferovic" userId="7406c7e6-106a-4eec-b441-3ef235cb3d36" providerId="ADAL" clId="{57558BA7-8C8A-4E04-96A9-9E986391A5AB}" dt="2023-06-07T09:24:43.457" v="1474" actId="20577"/>
          <ac:spMkLst>
            <pc:docMk/>
            <pc:sldMk cId="3014410487" sldId="689"/>
            <ac:spMk id="21" creationId="{7E0CFAA3-DA52-1872-BCC5-760BF3DB2CF4}"/>
          </ac:spMkLst>
        </pc:spChg>
        <pc:spChg chg="add mod">
          <ac:chgData name="Aris Seferovic" userId="7406c7e6-106a-4eec-b441-3ef235cb3d36" providerId="ADAL" clId="{57558BA7-8C8A-4E04-96A9-9E986391A5AB}" dt="2023-06-07T09:24:33.933" v="1473" actId="14100"/>
          <ac:spMkLst>
            <pc:docMk/>
            <pc:sldMk cId="3014410487" sldId="689"/>
            <ac:spMk id="22" creationId="{EE61BFB3-7D9C-8483-1164-340329548EC7}"/>
          </ac:spMkLst>
        </pc:spChg>
        <pc:spChg chg="mod">
          <ac:chgData name="Aris Seferovic" userId="7406c7e6-106a-4eec-b441-3ef235cb3d36" providerId="ADAL" clId="{57558BA7-8C8A-4E04-96A9-9E986391A5AB}" dt="2023-06-07T08:51:18.528" v="278" actId="20577"/>
          <ac:spMkLst>
            <pc:docMk/>
            <pc:sldMk cId="3014410487" sldId="689"/>
            <ac:spMk id="102" creationId="{00000000-0000-0000-0000-000000000000}"/>
          </ac:spMkLst>
        </pc:spChg>
        <pc:spChg chg="del">
          <ac:chgData name="Aris Seferovic" userId="7406c7e6-106a-4eec-b441-3ef235cb3d36" providerId="ADAL" clId="{57558BA7-8C8A-4E04-96A9-9E986391A5AB}" dt="2023-06-07T08:49:25.826" v="238" actId="21"/>
          <ac:spMkLst>
            <pc:docMk/>
            <pc:sldMk cId="3014410487" sldId="689"/>
            <ac:spMk id="104" creationId="{00000000-0000-0000-0000-000000000000}"/>
          </ac:spMkLst>
        </pc:spChg>
        <pc:graphicFrameChg chg="del">
          <ac:chgData name="Aris Seferovic" userId="7406c7e6-106a-4eec-b441-3ef235cb3d36" providerId="ADAL" clId="{57558BA7-8C8A-4E04-96A9-9E986391A5AB}" dt="2023-06-07T08:49:32.191" v="240" actId="21"/>
          <ac:graphicFrameMkLst>
            <pc:docMk/>
            <pc:sldMk cId="3014410487" sldId="689"/>
            <ac:graphicFrameMk id="4" creationId="{F50E1D86-C643-4E69-B104-F8C51DB506DE}"/>
          </ac:graphicFrameMkLst>
        </pc:graphicFrameChg>
      </pc:sldChg>
      <pc:sldChg chg="addSp delSp modSp add mod">
        <pc:chgData name="Aris Seferovic" userId="7406c7e6-106a-4eec-b441-3ef235cb3d36" providerId="ADAL" clId="{57558BA7-8C8A-4E04-96A9-9E986391A5AB}" dt="2023-06-07T10:16:47.179" v="2353" actId="14734"/>
        <pc:sldMkLst>
          <pc:docMk/>
          <pc:sldMk cId="224768875" sldId="690"/>
        </pc:sldMkLst>
        <pc:spChg chg="del">
          <ac:chgData name="Aris Seferovic" userId="7406c7e6-106a-4eec-b441-3ef235cb3d36" providerId="ADAL" clId="{57558BA7-8C8A-4E04-96A9-9E986391A5AB}" dt="2023-06-07T09:30:37.515" v="1487" actId="478"/>
          <ac:spMkLst>
            <pc:docMk/>
            <pc:sldMk cId="224768875" sldId="690"/>
            <ac:spMk id="5" creationId="{751C79DB-4F65-FDDA-427D-D90DF5B3F280}"/>
          </ac:spMkLst>
        </pc:spChg>
        <pc:spChg chg="del">
          <ac:chgData name="Aris Seferovic" userId="7406c7e6-106a-4eec-b441-3ef235cb3d36" providerId="ADAL" clId="{57558BA7-8C8A-4E04-96A9-9E986391A5AB}" dt="2023-06-07T09:30:40.286" v="1489" actId="478"/>
          <ac:spMkLst>
            <pc:docMk/>
            <pc:sldMk cId="224768875" sldId="690"/>
            <ac:spMk id="6" creationId="{3ACEC723-D44B-6DAC-7FCE-243DBAD372CB}"/>
          </ac:spMkLst>
        </pc:spChg>
        <pc:spChg chg="del">
          <ac:chgData name="Aris Seferovic" userId="7406c7e6-106a-4eec-b441-3ef235cb3d36" providerId="ADAL" clId="{57558BA7-8C8A-4E04-96A9-9E986391A5AB}" dt="2023-06-07T09:30:41.444" v="1490" actId="478"/>
          <ac:spMkLst>
            <pc:docMk/>
            <pc:sldMk cId="224768875" sldId="690"/>
            <ac:spMk id="7" creationId="{A4B74159-28CD-DED1-753C-5BA4A32598EC}"/>
          </ac:spMkLst>
        </pc:spChg>
        <pc:spChg chg="del">
          <ac:chgData name="Aris Seferovic" userId="7406c7e6-106a-4eec-b441-3ef235cb3d36" providerId="ADAL" clId="{57558BA7-8C8A-4E04-96A9-9E986391A5AB}" dt="2023-06-07T09:30:38.613" v="1488" actId="478"/>
          <ac:spMkLst>
            <pc:docMk/>
            <pc:sldMk cId="224768875" sldId="690"/>
            <ac:spMk id="8" creationId="{D215426B-1A24-69D7-B659-FC2610913164}"/>
          </ac:spMkLst>
        </pc:spChg>
        <pc:spChg chg="del">
          <ac:chgData name="Aris Seferovic" userId="7406c7e6-106a-4eec-b441-3ef235cb3d36" providerId="ADAL" clId="{57558BA7-8C8A-4E04-96A9-9E986391A5AB}" dt="2023-06-07T09:30:42.738" v="1491" actId="478"/>
          <ac:spMkLst>
            <pc:docMk/>
            <pc:sldMk cId="224768875" sldId="690"/>
            <ac:spMk id="10" creationId="{8BB2B93E-AF19-88FE-300A-6BAD9636B4E3}"/>
          </ac:spMkLst>
        </pc:spChg>
        <pc:spChg chg="del">
          <ac:chgData name="Aris Seferovic" userId="7406c7e6-106a-4eec-b441-3ef235cb3d36" providerId="ADAL" clId="{57558BA7-8C8A-4E04-96A9-9E986391A5AB}" dt="2023-06-07T09:30:07.958" v="1479" actId="478"/>
          <ac:spMkLst>
            <pc:docMk/>
            <pc:sldMk cId="224768875" sldId="690"/>
            <ac:spMk id="11" creationId="{FDAE3DA2-8369-4DFD-AFE7-2B3B7EC53D88}"/>
          </ac:spMkLst>
        </pc:spChg>
        <pc:spChg chg="del">
          <ac:chgData name="Aris Seferovic" userId="7406c7e6-106a-4eec-b441-3ef235cb3d36" providerId="ADAL" clId="{57558BA7-8C8A-4E04-96A9-9E986391A5AB}" dt="2023-06-07T09:30:11.877" v="1482" actId="478"/>
          <ac:spMkLst>
            <pc:docMk/>
            <pc:sldMk cId="224768875" sldId="690"/>
            <ac:spMk id="14" creationId="{CA3B01B1-CF93-E0FE-0847-49DED5CAF5C3}"/>
          </ac:spMkLst>
        </pc:spChg>
        <pc:spChg chg="del">
          <ac:chgData name="Aris Seferovic" userId="7406c7e6-106a-4eec-b441-3ef235cb3d36" providerId="ADAL" clId="{57558BA7-8C8A-4E04-96A9-9E986391A5AB}" dt="2023-06-07T09:30:44.306" v="1492" actId="478"/>
          <ac:spMkLst>
            <pc:docMk/>
            <pc:sldMk cId="224768875" sldId="690"/>
            <ac:spMk id="15" creationId="{F3ED6E2A-2DD6-5AB4-E039-61A33D991ED4}"/>
          </ac:spMkLst>
        </pc:spChg>
        <pc:spChg chg="del">
          <ac:chgData name="Aris Seferovic" userId="7406c7e6-106a-4eec-b441-3ef235cb3d36" providerId="ADAL" clId="{57558BA7-8C8A-4E04-96A9-9E986391A5AB}" dt="2023-06-07T09:30:13.447" v="1483" actId="478"/>
          <ac:spMkLst>
            <pc:docMk/>
            <pc:sldMk cId="224768875" sldId="690"/>
            <ac:spMk id="16" creationId="{DFE9F865-BA6A-56D6-F041-2F230ED42A44}"/>
          </ac:spMkLst>
        </pc:spChg>
        <pc:spChg chg="del">
          <ac:chgData name="Aris Seferovic" userId="7406c7e6-106a-4eec-b441-3ef235cb3d36" providerId="ADAL" clId="{57558BA7-8C8A-4E04-96A9-9E986391A5AB}" dt="2023-06-07T09:30:09.523" v="1480" actId="478"/>
          <ac:spMkLst>
            <pc:docMk/>
            <pc:sldMk cId="224768875" sldId="690"/>
            <ac:spMk id="17" creationId="{286557CF-BFB8-462D-2603-BE9CBF32F4F4}"/>
          </ac:spMkLst>
        </pc:spChg>
        <pc:spChg chg="del">
          <ac:chgData name="Aris Seferovic" userId="7406c7e6-106a-4eec-b441-3ef235cb3d36" providerId="ADAL" clId="{57558BA7-8C8A-4E04-96A9-9E986391A5AB}" dt="2023-06-07T09:30:10.598" v="1481" actId="478"/>
          <ac:spMkLst>
            <pc:docMk/>
            <pc:sldMk cId="224768875" sldId="690"/>
            <ac:spMk id="19" creationId="{BA958D92-6BC2-9299-69AC-12F0A0B463AD}"/>
          </ac:spMkLst>
        </pc:spChg>
        <pc:spChg chg="del">
          <ac:chgData name="Aris Seferovic" userId="7406c7e6-106a-4eec-b441-3ef235cb3d36" providerId="ADAL" clId="{57558BA7-8C8A-4E04-96A9-9E986391A5AB}" dt="2023-06-07T09:30:20.417" v="1484" actId="478"/>
          <ac:spMkLst>
            <pc:docMk/>
            <pc:sldMk cId="224768875" sldId="690"/>
            <ac:spMk id="20" creationId="{9F2D791A-18F5-FE63-77CB-68D6FE1B7592}"/>
          </ac:spMkLst>
        </pc:spChg>
        <pc:spChg chg="del">
          <ac:chgData name="Aris Seferovic" userId="7406c7e6-106a-4eec-b441-3ef235cb3d36" providerId="ADAL" clId="{57558BA7-8C8A-4E04-96A9-9E986391A5AB}" dt="2023-06-07T09:30:23.420" v="1485" actId="478"/>
          <ac:spMkLst>
            <pc:docMk/>
            <pc:sldMk cId="224768875" sldId="690"/>
            <ac:spMk id="21" creationId="{7E0CFAA3-DA52-1872-BCC5-760BF3DB2CF4}"/>
          </ac:spMkLst>
        </pc:spChg>
        <pc:spChg chg="del">
          <ac:chgData name="Aris Seferovic" userId="7406c7e6-106a-4eec-b441-3ef235cb3d36" providerId="ADAL" clId="{57558BA7-8C8A-4E04-96A9-9E986391A5AB}" dt="2023-06-07T09:30:24.768" v="1486" actId="478"/>
          <ac:spMkLst>
            <pc:docMk/>
            <pc:sldMk cId="224768875" sldId="690"/>
            <ac:spMk id="22" creationId="{EE61BFB3-7D9C-8483-1164-340329548EC7}"/>
          </ac:spMkLst>
        </pc:spChg>
        <pc:graphicFrameChg chg="add mod modGraphic">
          <ac:chgData name="Aris Seferovic" userId="7406c7e6-106a-4eec-b441-3ef235cb3d36" providerId="ADAL" clId="{57558BA7-8C8A-4E04-96A9-9E986391A5AB}" dt="2023-06-07T10:16:47.179" v="2353" actId="14734"/>
          <ac:graphicFrameMkLst>
            <pc:docMk/>
            <pc:sldMk cId="224768875" sldId="690"/>
            <ac:graphicFrameMk id="2" creationId="{3C62B24B-BDD6-0EFE-7AFF-E863749A22F1}"/>
          </ac:graphicFrameMkLst>
        </pc:graphicFrameChg>
      </pc:sldChg>
      <pc:sldChg chg="addSp delSp modSp add mod ord">
        <pc:chgData name="Aris Seferovic" userId="7406c7e6-106a-4eec-b441-3ef235cb3d36" providerId="ADAL" clId="{57558BA7-8C8A-4E04-96A9-9E986391A5AB}" dt="2023-06-07T10:51:45.051" v="3756" actId="1076"/>
        <pc:sldMkLst>
          <pc:docMk/>
          <pc:sldMk cId="1057358431" sldId="691"/>
        </pc:sldMkLst>
        <pc:spChg chg="add del mod">
          <ac:chgData name="Aris Seferovic" userId="7406c7e6-106a-4eec-b441-3ef235cb3d36" providerId="ADAL" clId="{57558BA7-8C8A-4E04-96A9-9E986391A5AB}" dt="2023-06-07T10:32:47.759" v="2464" actId="21"/>
          <ac:spMkLst>
            <pc:docMk/>
            <pc:sldMk cId="1057358431" sldId="691"/>
            <ac:spMk id="6" creationId="{2ED1271E-A57C-65C4-6EFD-F4CCDA5CFE96}"/>
          </ac:spMkLst>
        </pc:spChg>
        <pc:spChg chg="add del mod">
          <ac:chgData name="Aris Seferovic" userId="7406c7e6-106a-4eec-b441-3ef235cb3d36" providerId="ADAL" clId="{57558BA7-8C8A-4E04-96A9-9E986391A5AB}" dt="2023-06-07T10:33:41.190" v="2540"/>
          <ac:spMkLst>
            <pc:docMk/>
            <pc:sldMk cId="1057358431" sldId="691"/>
            <ac:spMk id="7" creationId="{C8F2D22D-4DD6-3BDD-DA74-6E8EC9C56678}"/>
          </ac:spMkLst>
        </pc:spChg>
        <pc:spChg chg="add del mod">
          <ac:chgData name="Aris Seferovic" userId="7406c7e6-106a-4eec-b441-3ef235cb3d36" providerId="ADAL" clId="{57558BA7-8C8A-4E04-96A9-9E986391A5AB}" dt="2023-06-07T10:37:10.716" v="2709" actId="21"/>
          <ac:spMkLst>
            <pc:docMk/>
            <pc:sldMk cId="1057358431" sldId="691"/>
            <ac:spMk id="8" creationId="{71F8AD95-B3EC-C89E-399E-99C1D8FBEF9C}"/>
          </ac:spMkLst>
        </pc:spChg>
        <pc:spChg chg="add mod">
          <ac:chgData name="Aris Seferovic" userId="7406c7e6-106a-4eec-b441-3ef235cb3d36" providerId="ADAL" clId="{57558BA7-8C8A-4E04-96A9-9E986391A5AB}" dt="2023-06-07T10:51:45.051" v="3756" actId="1076"/>
          <ac:spMkLst>
            <pc:docMk/>
            <pc:sldMk cId="1057358431" sldId="691"/>
            <ac:spMk id="9" creationId="{2200A54D-F0B4-DBC9-5A26-CAE901AAB42F}"/>
          </ac:spMkLst>
        </pc:spChg>
        <pc:spChg chg="mod">
          <ac:chgData name="Aris Seferovic" userId="7406c7e6-106a-4eec-b441-3ef235cb3d36" providerId="ADAL" clId="{57558BA7-8C8A-4E04-96A9-9E986391A5AB}" dt="2023-06-07T10:30:56.936" v="2449"/>
          <ac:spMkLst>
            <pc:docMk/>
            <pc:sldMk cId="1057358431" sldId="691"/>
            <ac:spMk id="102" creationId="{00000000-0000-0000-0000-000000000000}"/>
          </ac:spMkLst>
        </pc:spChg>
        <pc:spChg chg="del">
          <ac:chgData name="Aris Seferovic" userId="7406c7e6-106a-4eec-b441-3ef235cb3d36" providerId="ADAL" clId="{57558BA7-8C8A-4E04-96A9-9E986391A5AB}" dt="2023-06-07T10:31:54.894" v="2455" actId="21"/>
          <ac:spMkLst>
            <pc:docMk/>
            <pc:sldMk cId="1057358431" sldId="691"/>
            <ac:spMk id="104" creationId="{00000000-0000-0000-0000-000000000000}"/>
          </ac:spMkLst>
        </pc:spChg>
        <pc:picChg chg="del">
          <ac:chgData name="Aris Seferovic" userId="7406c7e6-106a-4eec-b441-3ef235cb3d36" providerId="ADAL" clId="{57558BA7-8C8A-4E04-96A9-9E986391A5AB}" dt="2023-06-07T10:28:12.916" v="2418" actId="21"/>
          <ac:picMkLst>
            <pc:docMk/>
            <pc:sldMk cId="1057358431" sldId="691"/>
            <ac:picMk id="3" creationId="{4C4E84FF-A744-8D57-606A-2C70D65F2897}"/>
          </ac:picMkLst>
        </pc:picChg>
        <pc:picChg chg="add mod">
          <ac:chgData name="Aris Seferovic" userId="7406c7e6-106a-4eec-b441-3ef235cb3d36" providerId="ADAL" clId="{57558BA7-8C8A-4E04-96A9-9E986391A5AB}" dt="2023-06-07T10:38:01.984" v="2719" actId="14100"/>
          <ac:picMkLst>
            <pc:docMk/>
            <pc:sldMk cId="1057358431" sldId="691"/>
            <ac:picMk id="4" creationId="{B8791798-0B09-1792-9E09-78D019A10A86}"/>
          </ac:picMkLst>
        </pc:picChg>
      </pc:sldChg>
      <pc:sldChg chg="delSp modSp add del mod">
        <pc:chgData name="Aris Seferovic" userId="7406c7e6-106a-4eec-b441-3ef235cb3d36" providerId="ADAL" clId="{57558BA7-8C8A-4E04-96A9-9E986391A5AB}" dt="2023-06-07T12:42:59.617" v="4558" actId="47"/>
        <pc:sldMkLst>
          <pc:docMk/>
          <pc:sldMk cId="2081092867" sldId="692"/>
        </pc:sldMkLst>
        <pc:spChg chg="del">
          <ac:chgData name="Aris Seferovic" userId="7406c7e6-106a-4eec-b441-3ef235cb3d36" providerId="ADAL" clId="{57558BA7-8C8A-4E04-96A9-9E986391A5AB}" dt="2023-06-07T12:09:18.444" v="3996" actId="21"/>
          <ac:spMkLst>
            <pc:docMk/>
            <pc:sldMk cId="2081092867" sldId="692"/>
            <ac:spMk id="8" creationId="{7B80D515-4317-7170-F833-CFA94B670D48}"/>
          </ac:spMkLst>
        </pc:spChg>
        <pc:spChg chg="mod">
          <ac:chgData name="Aris Seferovic" userId="7406c7e6-106a-4eec-b441-3ef235cb3d36" providerId="ADAL" clId="{57558BA7-8C8A-4E04-96A9-9E986391A5AB}" dt="2023-06-07T12:09:10.306" v="3994" actId="6549"/>
          <ac:spMkLst>
            <pc:docMk/>
            <pc:sldMk cId="2081092867" sldId="692"/>
            <ac:spMk id="102" creationId="{00000000-0000-0000-0000-000000000000}"/>
          </ac:spMkLst>
        </pc:spChg>
        <pc:picChg chg="del">
          <ac:chgData name="Aris Seferovic" userId="7406c7e6-106a-4eec-b441-3ef235cb3d36" providerId="ADAL" clId="{57558BA7-8C8A-4E04-96A9-9E986391A5AB}" dt="2023-06-07T12:09:15.069" v="3995" actId="21"/>
          <ac:picMkLst>
            <pc:docMk/>
            <pc:sldMk cId="2081092867" sldId="692"/>
            <ac:picMk id="7" creationId="{FE45A507-A076-DF60-5F17-4B990FDE5B26}"/>
          </ac:picMkLst>
        </pc:picChg>
      </pc:sldChg>
      <pc:sldMasterChg chg="del delSldLayout">
        <pc:chgData name="Aris Seferovic" userId="7406c7e6-106a-4eec-b441-3ef235cb3d36" providerId="ADAL" clId="{57558BA7-8C8A-4E04-96A9-9E986391A5AB}" dt="2023-06-07T11:22:52.316" v="3826" actId="47"/>
        <pc:sldMasterMkLst>
          <pc:docMk/>
          <pc:sldMasterMk cId="2702672845" sldId="2147483656"/>
        </pc:sldMasterMkLst>
        <pc:sldLayoutChg chg="del">
          <pc:chgData name="Aris Seferovic" userId="7406c7e6-106a-4eec-b441-3ef235cb3d36" providerId="ADAL" clId="{57558BA7-8C8A-4E04-96A9-9E986391A5AB}" dt="2023-06-07T11:22:52.316" v="3826" actId="47"/>
          <pc:sldLayoutMkLst>
            <pc:docMk/>
            <pc:sldMasterMk cId="2702672845" sldId="2147483656"/>
            <pc:sldLayoutMk cId="3202944374" sldId="2147483657"/>
          </pc:sldLayoutMkLst>
        </pc:sldLayoutChg>
        <pc:sldLayoutChg chg="del">
          <pc:chgData name="Aris Seferovic" userId="7406c7e6-106a-4eec-b441-3ef235cb3d36" providerId="ADAL" clId="{57558BA7-8C8A-4E04-96A9-9E986391A5AB}" dt="2023-06-07T11:22:52.316" v="3826" actId="47"/>
          <pc:sldLayoutMkLst>
            <pc:docMk/>
            <pc:sldMasterMk cId="2702672845" sldId="2147483656"/>
            <pc:sldLayoutMk cId="4228239472" sldId="2147483658"/>
          </pc:sldLayoutMkLst>
        </pc:sldLayoutChg>
        <pc:sldLayoutChg chg="del">
          <pc:chgData name="Aris Seferovic" userId="7406c7e6-106a-4eec-b441-3ef235cb3d36" providerId="ADAL" clId="{57558BA7-8C8A-4E04-96A9-9E986391A5AB}" dt="2023-06-07T11:22:52.316" v="3826" actId="47"/>
          <pc:sldLayoutMkLst>
            <pc:docMk/>
            <pc:sldMasterMk cId="2702672845" sldId="2147483656"/>
            <pc:sldLayoutMk cId="1792555527" sldId="2147483659"/>
          </pc:sldLayoutMkLst>
        </pc:sldLayoutChg>
        <pc:sldLayoutChg chg="del">
          <pc:chgData name="Aris Seferovic" userId="7406c7e6-106a-4eec-b441-3ef235cb3d36" providerId="ADAL" clId="{57558BA7-8C8A-4E04-96A9-9E986391A5AB}" dt="2023-06-07T11:22:52.316" v="3826" actId="47"/>
          <pc:sldLayoutMkLst>
            <pc:docMk/>
            <pc:sldMasterMk cId="2702672845" sldId="2147483656"/>
            <pc:sldLayoutMk cId="1732543308" sldId="2147483660"/>
          </pc:sldLayoutMkLst>
        </pc:sldLayoutChg>
        <pc:sldLayoutChg chg="del">
          <pc:chgData name="Aris Seferovic" userId="7406c7e6-106a-4eec-b441-3ef235cb3d36" providerId="ADAL" clId="{57558BA7-8C8A-4E04-96A9-9E986391A5AB}" dt="2023-06-07T11:22:52.316" v="3826" actId="47"/>
          <pc:sldLayoutMkLst>
            <pc:docMk/>
            <pc:sldMasterMk cId="2702672845" sldId="2147483656"/>
            <pc:sldLayoutMk cId="3919743052" sldId="2147483661"/>
          </pc:sldLayoutMkLst>
        </pc:sldLayoutChg>
        <pc:sldLayoutChg chg="del">
          <pc:chgData name="Aris Seferovic" userId="7406c7e6-106a-4eec-b441-3ef235cb3d36" providerId="ADAL" clId="{57558BA7-8C8A-4E04-96A9-9E986391A5AB}" dt="2023-06-07T11:22:52.316" v="3826" actId="47"/>
          <pc:sldLayoutMkLst>
            <pc:docMk/>
            <pc:sldMasterMk cId="2702672845" sldId="2147483656"/>
            <pc:sldLayoutMk cId="2879287786" sldId="2147483662"/>
          </pc:sldLayoutMkLst>
        </pc:sldLayoutChg>
        <pc:sldLayoutChg chg="del">
          <pc:chgData name="Aris Seferovic" userId="7406c7e6-106a-4eec-b441-3ef235cb3d36" providerId="ADAL" clId="{57558BA7-8C8A-4E04-96A9-9E986391A5AB}" dt="2023-06-07T11:22:52.316" v="3826" actId="47"/>
          <pc:sldLayoutMkLst>
            <pc:docMk/>
            <pc:sldMasterMk cId="2702672845" sldId="2147483656"/>
            <pc:sldLayoutMk cId="1347464174" sldId="2147483663"/>
          </pc:sldLayoutMkLst>
        </pc:sldLayoutChg>
        <pc:sldLayoutChg chg="del">
          <pc:chgData name="Aris Seferovic" userId="7406c7e6-106a-4eec-b441-3ef235cb3d36" providerId="ADAL" clId="{57558BA7-8C8A-4E04-96A9-9E986391A5AB}" dt="2023-06-07T11:22:52.316" v="3826" actId="47"/>
          <pc:sldLayoutMkLst>
            <pc:docMk/>
            <pc:sldMasterMk cId="2702672845" sldId="2147483656"/>
            <pc:sldLayoutMk cId="1240838481" sldId="2147483664"/>
          </pc:sldLayoutMkLst>
        </pc:sldLayoutChg>
        <pc:sldLayoutChg chg="del">
          <pc:chgData name="Aris Seferovic" userId="7406c7e6-106a-4eec-b441-3ef235cb3d36" providerId="ADAL" clId="{57558BA7-8C8A-4E04-96A9-9E986391A5AB}" dt="2023-06-07T11:22:52.316" v="3826" actId="47"/>
          <pc:sldLayoutMkLst>
            <pc:docMk/>
            <pc:sldMasterMk cId="2702672845" sldId="2147483656"/>
            <pc:sldLayoutMk cId="2162417167" sldId="2147483665"/>
          </pc:sldLayoutMkLst>
        </pc:sldLayoutChg>
        <pc:sldLayoutChg chg="del">
          <pc:chgData name="Aris Seferovic" userId="7406c7e6-106a-4eec-b441-3ef235cb3d36" providerId="ADAL" clId="{57558BA7-8C8A-4E04-96A9-9E986391A5AB}" dt="2023-06-07T11:22:52.316" v="3826" actId="47"/>
          <pc:sldLayoutMkLst>
            <pc:docMk/>
            <pc:sldMasterMk cId="2702672845" sldId="2147483656"/>
            <pc:sldLayoutMk cId="4247475341" sldId="2147483666"/>
          </pc:sldLayoutMkLst>
        </pc:sldLayoutChg>
        <pc:sldLayoutChg chg="del">
          <pc:chgData name="Aris Seferovic" userId="7406c7e6-106a-4eec-b441-3ef235cb3d36" providerId="ADAL" clId="{57558BA7-8C8A-4E04-96A9-9E986391A5AB}" dt="2023-06-07T11:22:52.316" v="3826" actId="47"/>
          <pc:sldLayoutMkLst>
            <pc:docMk/>
            <pc:sldMasterMk cId="2702672845" sldId="2147483656"/>
            <pc:sldLayoutMk cId="1596354346" sldId="2147483667"/>
          </pc:sldLayoutMkLst>
        </pc:sldLayoutChg>
      </pc:sldMasterChg>
    </pc:docChg>
  </pc:docChgLst>
  <pc:docChgLst>
    <pc:chgData name="Aris Seferovic" userId="7406c7e6-106a-4eec-b441-3ef235cb3d36" providerId="ADAL" clId="{50A8B766-56E8-48B7-AB98-BDF3BD3E813D}"/>
    <pc:docChg chg="modSld">
      <pc:chgData name="Aris Seferovic" userId="7406c7e6-106a-4eec-b441-3ef235cb3d36" providerId="ADAL" clId="{50A8B766-56E8-48B7-AB98-BDF3BD3E813D}" dt="2023-06-01T12:01:19.271" v="34" actId="20577"/>
      <pc:docMkLst>
        <pc:docMk/>
      </pc:docMkLst>
      <pc:sldChg chg="modSp mod">
        <pc:chgData name="Aris Seferovic" userId="7406c7e6-106a-4eec-b441-3ef235cb3d36" providerId="ADAL" clId="{50A8B766-56E8-48B7-AB98-BDF3BD3E813D}" dt="2023-06-01T12:01:19.271" v="34" actId="20577"/>
        <pc:sldMkLst>
          <pc:docMk/>
          <pc:sldMk cId="0" sldId="258"/>
        </pc:sldMkLst>
        <pc:spChg chg="mod">
          <ac:chgData name="Aris Seferovic" userId="7406c7e6-106a-4eec-b441-3ef235cb3d36" providerId="ADAL" clId="{50A8B766-56E8-48B7-AB98-BDF3BD3E813D}" dt="2023-06-01T12:01:19.271" v="34" actId="20577"/>
          <ac:spMkLst>
            <pc:docMk/>
            <pc:sldMk cId="0" sldId="258"/>
            <ac:spMk id="90" creationId="{00000000-0000-0000-0000-000000000000}"/>
          </ac:spMkLst>
        </pc:spChg>
      </pc:sldChg>
    </pc:docChg>
  </pc:docChgLst>
  <pc:docChgLst>
    <pc:chgData name="Aris Seferovic" userId="7406c7e6-106a-4eec-b441-3ef235cb3d36" providerId="ADAL" clId="{8BCABF6E-1485-478E-844A-AEB8684729A8}"/>
    <pc:docChg chg="undo custSel addSld delSld modSld sldOrd modNotesMaster">
      <pc:chgData name="Aris Seferovic" userId="7406c7e6-106a-4eec-b441-3ef235cb3d36" providerId="ADAL" clId="{8BCABF6E-1485-478E-844A-AEB8684729A8}" dt="2023-06-11T22:53:44.183" v="3847" actId="20577"/>
      <pc:docMkLst>
        <pc:docMk/>
      </pc:docMkLst>
      <pc:sldChg chg="modSp mod">
        <pc:chgData name="Aris Seferovic" userId="7406c7e6-106a-4eec-b441-3ef235cb3d36" providerId="ADAL" clId="{8BCABF6E-1485-478E-844A-AEB8684729A8}" dt="2023-06-11T17:49:35.325" v="2537" actId="20577"/>
        <pc:sldMkLst>
          <pc:docMk/>
          <pc:sldMk cId="0" sldId="258"/>
        </pc:sldMkLst>
        <pc:spChg chg="mod">
          <ac:chgData name="Aris Seferovic" userId="7406c7e6-106a-4eec-b441-3ef235cb3d36" providerId="ADAL" clId="{8BCABF6E-1485-478E-844A-AEB8684729A8}" dt="2023-06-11T17:49:35.325" v="2537" actId="20577"/>
          <ac:spMkLst>
            <pc:docMk/>
            <pc:sldMk cId="0" sldId="258"/>
            <ac:spMk id="90" creationId="{00000000-0000-0000-0000-000000000000}"/>
          </ac:spMkLst>
        </pc:spChg>
      </pc:sldChg>
      <pc:sldChg chg="modSp mod ord">
        <pc:chgData name="Aris Seferovic" userId="7406c7e6-106a-4eec-b441-3ef235cb3d36" providerId="ADAL" clId="{8BCABF6E-1485-478E-844A-AEB8684729A8}" dt="2023-06-11T21:38:30.822" v="3730" actId="6549"/>
        <pc:sldMkLst>
          <pc:docMk/>
          <pc:sldMk cId="240344423" sldId="266"/>
        </pc:sldMkLst>
        <pc:spChg chg="mod">
          <ac:chgData name="Aris Seferovic" userId="7406c7e6-106a-4eec-b441-3ef235cb3d36" providerId="ADAL" clId="{8BCABF6E-1485-478E-844A-AEB8684729A8}" dt="2023-06-09T11:44:20.956" v="1795" actId="20577"/>
          <ac:spMkLst>
            <pc:docMk/>
            <pc:sldMk cId="240344423" sldId="266"/>
            <ac:spMk id="102" creationId="{00000000-0000-0000-0000-000000000000}"/>
          </ac:spMkLst>
        </pc:spChg>
        <pc:spChg chg="mod">
          <ac:chgData name="Aris Seferovic" userId="7406c7e6-106a-4eec-b441-3ef235cb3d36" providerId="ADAL" clId="{8BCABF6E-1485-478E-844A-AEB8684729A8}" dt="2023-06-11T21:38:30.822" v="3730" actId="6549"/>
          <ac:spMkLst>
            <pc:docMk/>
            <pc:sldMk cId="240344423" sldId="266"/>
            <ac:spMk id="104" creationId="{00000000-0000-0000-0000-000000000000}"/>
          </ac:spMkLst>
        </pc:spChg>
        <pc:graphicFrameChg chg="mod">
          <ac:chgData name="Aris Seferovic" userId="7406c7e6-106a-4eec-b441-3ef235cb3d36" providerId="ADAL" clId="{8BCABF6E-1485-478E-844A-AEB8684729A8}" dt="2023-06-11T17:28:38.182" v="2120" actId="1076"/>
          <ac:graphicFrameMkLst>
            <pc:docMk/>
            <pc:sldMk cId="240344423" sldId="266"/>
            <ac:graphicFrameMk id="4" creationId="{F50E1D86-C643-4E69-B104-F8C51DB506DE}"/>
          </ac:graphicFrameMkLst>
        </pc:graphicFrameChg>
      </pc:sldChg>
      <pc:sldChg chg="modSp mod">
        <pc:chgData name="Aris Seferovic" userId="7406c7e6-106a-4eec-b441-3ef235cb3d36" providerId="ADAL" clId="{8BCABF6E-1485-478E-844A-AEB8684729A8}" dt="2023-06-11T21:41:33.777" v="3731" actId="6549"/>
        <pc:sldMkLst>
          <pc:docMk/>
          <pc:sldMk cId="1060696666" sldId="650"/>
        </pc:sldMkLst>
        <pc:spChg chg="mod">
          <ac:chgData name="Aris Seferovic" userId="7406c7e6-106a-4eec-b441-3ef235cb3d36" providerId="ADAL" clId="{8BCABF6E-1485-478E-844A-AEB8684729A8}" dt="2023-06-11T18:13:40.749" v="2614" actId="20577"/>
          <ac:spMkLst>
            <pc:docMk/>
            <pc:sldMk cId="1060696666" sldId="650"/>
            <ac:spMk id="102" creationId="{00000000-0000-0000-0000-000000000000}"/>
          </ac:spMkLst>
        </pc:spChg>
        <pc:spChg chg="mod">
          <ac:chgData name="Aris Seferovic" userId="7406c7e6-106a-4eec-b441-3ef235cb3d36" providerId="ADAL" clId="{8BCABF6E-1485-478E-844A-AEB8684729A8}" dt="2023-06-11T21:41:33.777" v="3731" actId="6549"/>
          <ac:spMkLst>
            <pc:docMk/>
            <pc:sldMk cId="1060696666" sldId="650"/>
            <ac:spMk id="104" creationId="{00000000-0000-0000-0000-000000000000}"/>
          </ac:spMkLst>
        </pc:spChg>
      </pc:sldChg>
      <pc:sldChg chg="modSp mod">
        <pc:chgData name="Aris Seferovic" userId="7406c7e6-106a-4eec-b441-3ef235cb3d36" providerId="ADAL" clId="{8BCABF6E-1485-478E-844A-AEB8684729A8}" dt="2023-06-11T19:46:42.931" v="3610" actId="6549"/>
        <pc:sldMkLst>
          <pc:docMk/>
          <pc:sldMk cId="3348838982" sldId="659"/>
        </pc:sldMkLst>
        <pc:spChg chg="mod">
          <ac:chgData name="Aris Seferovic" userId="7406c7e6-106a-4eec-b441-3ef235cb3d36" providerId="ADAL" clId="{8BCABF6E-1485-478E-844A-AEB8684729A8}" dt="2023-06-11T19:46:42.931" v="3610" actId="6549"/>
          <ac:spMkLst>
            <pc:docMk/>
            <pc:sldMk cId="3348838982" sldId="659"/>
            <ac:spMk id="102" creationId="{00000000-0000-0000-0000-000000000000}"/>
          </ac:spMkLst>
        </pc:spChg>
      </pc:sldChg>
      <pc:sldChg chg="modSp mod ord">
        <pc:chgData name="Aris Seferovic" userId="7406c7e6-106a-4eec-b441-3ef235cb3d36" providerId="ADAL" clId="{8BCABF6E-1485-478E-844A-AEB8684729A8}" dt="2023-06-11T22:01:27.831" v="3734"/>
        <pc:sldMkLst>
          <pc:docMk/>
          <pc:sldMk cId="1833343417" sldId="688"/>
        </pc:sldMkLst>
        <pc:spChg chg="mod">
          <ac:chgData name="Aris Seferovic" userId="7406c7e6-106a-4eec-b441-3ef235cb3d36" providerId="ADAL" clId="{8BCABF6E-1485-478E-844A-AEB8684729A8}" dt="2023-06-11T17:26:28.381" v="2117" actId="6549"/>
          <ac:spMkLst>
            <pc:docMk/>
            <pc:sldMk cId="1833343417" sldId="688"/>
            <ac:spMk id="5" creationId="{B068C39D-B49A-EEF2-F998-88B31FFEC4C4}"/>
          </ac:spMkLst>
        </pc:spChg>
      </pc:sldChg>
      <pc:sldChg chg="modSp mod">
        <pc:chgData name="Aris Seferovic" userId="7406c7e6-106a-4eec-b441-3ef235cb3d36" providerId="ADAL" clId="{8BCABF6E-1485-478E-844A-AEB8684729A8}" dt="2023-06-11T19:08:21.329" v="3565" actId="6549"/>
        <pc:sldMkLst>
          <pc:docMk/>
          <pc:sldMk cId="3014410487" sldId="689"/>
        </pc:sldMkLst>
        <pc:spChg chg="mod">
          <ac:chgData name="Aris Seferovic" userId="7406c7e6-106a-4eec-b441-3ef235cb3d36" providerId="ADAL" clId="{8BCABF6E-1485-478E-844A-AEB8684729A8}" dt="2023-06-11T18:17:06.319" v="2618" actId="20577"/>
          <ac:spMkLst>
            <pc:docMk/>
            <pc:sldMk cId="3014410487" sldId="689"/>
            <ac:spMk id="10" creationId="{8BB2B93E-AF19-88FE-300A-6BAD9636B4E3}"/>
          </ac:spMkLst>
        </pc:spChg>
        <pc:spChg chg="mod">
          <ac:chgData name="Aris Seferovic" userId="7406c7e6-106a-4eec-b441-3ef235cb3d36" providerId="ADAL" clId="{8BCABF6E-1485-478E-844A-AEB8684729A8}" dt="2023-06-09T10:16:53.535" v="200" actId="313"/>
          <ac:spMkLst>
            <pc:docMk/>
            <pc:sldMk cId="3014410487" sldId="689"/>
            <ac:spMk id="21" creationId="{7E0CFAA3-DA52-1872-BCC5-760BF3DB2CF4}"/>
          </ac:spMkLst>
        </pc:spChg>
        <pc:spChg chg="mod">
          <ac:chgData name="Aris Seferovic" userId="7406c7e6-106a-4eec-b441-3ef235cb3d36" providerId="ADAL" clId="{8BCABF6E-1485-478E-844A-AEB8684729A8}" dt="2023-06-11T19:08:21.329" v="3565" actId="6549"/>
          <ac:spMkLst>
            <pc:docMk/>
            <pc:sldMk cId="3014410487" sldId="689"/>
            <ac:spMk id="102" creationId="{00000000-0000-0000-0000-000000000000}"/>
          </ac:spMkLst>
        </pc:spChg>
      </pc:sldChg>
      <pc:sldChg chg="modSp mod">
        <pc:chgData name="Aris Seferovic" userId="7406c7e6-106a-4eec-b441-3ef235cb3d36" providerId="ADAL" clId="{8BCABF6E-1485-478E-844A-AEB8684729A8}" dt="2023-06-11T22:15:48.303" v="3780" actId="6549"/>
        <pc:sldMkLst>
          <pc:docMk/>
          <pc:sldMk cId="1057358431" sldId="691"/>
        </pc:sldMkLst>
        <pc:spChg chg="mod">
          <ac:chgData name="Aris Seferovic" userId="7406c7e6-106a-4eec-b441-3ef235cb3d36" providerId="ADAL" clId="{8BCABF6E-1485-478E-844A-AEB8684729A8}" dt="2023-06-11T18:55:33.411" v="3539" actId="20577"/>
          <ac:spMkLst>
            <pc:docMk/>
            <pc:sldMk cId="1057358431" sldId="691"/>
            <ac:spMk id="9" creationId="{2200A54D-F0B4-DBC9-5A26-CAE901AAB42F}"/>
          </ac:spMkLst>
        </pc:spChg>
        <pc:spChg chg="mod">
          <ac:chgData name="Aris Seferovic" userId="7406c7e6-106a-4eec-b441-3ef235cb3d36" providerId="ADAL" clId="{8BCABF6E-1485-478E-844A-AEB8684729A8}" dt="2023-06-11T22:15:48.303" v="3780" actId="6549"/>
          <ac:spMkLst>
            <pc:docMk/>
            <pc:sldMk cId="1057358431" sldId="691"/>
            <ac:spMk id="102" creationId="{00000000-0000-0000-0000-000000000000}"/>
          </ac:spMkLst>
        </pc:spChg>
      </pc:sldChg>
      <pc:sldChg chg="modSp mod">
        <pc:chgData name="Aris Seferovic" userId="7406c7e6-106a-4eec-b441-3ef235cb3d36" providerId="ADAL" clId="{8BCABF6E-1485-478E-844A-AEB8684729A8}" dt="2023-06-11T20:16:55.942" v="3713" actId="20577"/>
        <pc:sldMkLst>
          <pc:docMk/>
          <pc:sldMk cId="592922669" sldId="692"/>
        </pc:sldMkLst>
        <pc:spChg chg="mod">
          <ac:chgData name="Aris Seferovic" userId="7406c7e6-106a-4eec-b441-3ef235cb3d36" providerId="ADAL" clId="{8BCABF6E-1485-478E-844A-AEB8684729A8}" dt="2023-06-11T19:46:56.276" v="3620" actId="20577"/>
          <ac:spMkLst>
            <pc:docMk/>
            <pc:sldMk cId="592922669" sldId="692"/>
            <ac:spMk id="102" creationId="{00000000-0000-0000-0000-000000000000}"/>
          </ac:spMkLst>
        </pc:spChg>
        <pc:graphicFrameChg chg="modGraphic">
          <ac:chgData name="Aris Seferovic" userId="7406c7e6-106a-4eec-b441-3ef235cb3d36" providerId="ADAL" clId="{8BCABF6E-1485-478E-844A-AEB8684729A8}" dt="2023-06-11T20:16:55.942" v="3713" actId="20577"/>
          <ac:graphicFrameMkLst>
            <pc:docMk/>
            <pc:sldMk cId="592922669" sldId="692"/>
            <ac:graphicFrameMk id="3" creationId="{ADAC3C1C-5036-C327-D37A-E49A41AA0871}"/>
          </ac:graphicFrameMkLst>
        </pc:graphicFrameChg>
      </pc:sldChg>
      <pc:sldChg chg="modSp mod">
        <pc:chgData name="Aris Seferovic" userId="7406c7e6-106a-4eec-b441-3ef235cb3d36" providerId="ADAL" clId="{8BCABF6E-1485-478E-844A-AEB8684729A8}" dt="2023-06-11T19:47:54.254" v="3690" actId="20577"/>
        <pc:sldMkLst>
          <pc:docMk/>
          <pc:sldMk cId="3554409590" sldId="693"/>
        </pc:sldMkLst>
        <pc:spChg chg="mod">
          <ac:chgData name="Aris Seferovic" userId="7406c7e6-106a-4eec-b441-3ef235cb3d36" providerId="ADAL" clId="{8BCABF6E-1485-478E-844A-AEB8684729A8}" dt="2023-06-11T19:47:54.254" v="3690" actId="20577"/>
          <ac:spMkLst>
            <pc:docMk/>
            <pc:sldMk cId="3554409590" sldId="693"/>
            <ac:spMk id="102" creationId="{00000000-0000-0000-0000-000000000000}"/>
          </ac:spMkLst>
        </pc:spChg>
      </pc:sldChg>
      <pc:sldChg chg="delSp modSp add del mod">
        <pc:chgData name="Aris Seferovic" userId="7406c7e6-106a-4eec-b441-3ef235cb3d36" providerId="ADAL" clId="{8BCABF6E-1485-478E-844A-AEB8684729A8}" dt="2023-06-09T12:06:30.307" v="2059" actId="47"/>
        <pc:sldMkLst>
          <pc:docMk/>
          <pc:sldMk cId="1565351816" sldId="694"/>
        </pc:sldMkLst>
        <pc:spChg chg="mod">
          <ac:chgData name="Aris Seferovic" userId="7406c7e6-106a-4eec-b441-3ef235cb3d36" providerId="ADAL" clId="{8BCABF6E-1485-478E-844A-AEB8684729A8}" dt="2023-06-09T09:40:40.373" v="108" actId="20577"/>
          <ac:spMkLst>
            <pc:docMk/>
            <pc:sldMk cId="1565351816" sldId="694"/>
            <ac:spMk id="102" creationId="{00000000-0000-0000-0000-000000000000}"/>
          </ac:spMkLst>
        </pc:spChg>
        <pc:graphicFrameChg chg="del">
          <ac:chgData name="Aris Seferovic" userId="7406c7e6-106a-4eec-b441-3ef235cb3d36" providerId="ADAL" clId="{8BCABF6E-1485-478E-844A-AEB8684729A8}" dt="2023-06-09T09:39:26.377" v="37" actId="21"/>
          <ac:graphicFrameMkLst>
            <pc:docMk/>
            <pc:sldMk cId="1565351816" sldId="694"/>
            <ac:graphicFrameMk id="43" creationId="{B1941714-7D9A-08F4-CB50-DBC12DECD22A}"/>
          </ac:graphicFrameMkLst>
        </pc:graphicFrame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6" creationId="{740F657D-4928-BA6F-F99F-7203399095BB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8" creationId="{0BA3EAA2-60DA-7B4C-302B-393E605DF5DB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10" creationId="{00ACB01D-61F2-9E17-E945-83107D3E1FEA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12" creationId="{805D834D-C885-72DF-2A51-2FFBC42F6209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14" creationId="{89501F97-8FD3-2C45-A2D5-09F8E68AAC6F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16" creationId="{D31A3297-0B0D-BC12-C10C-A17F88DDEF00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18" creationId="{463F2CC3-4C25-7647-6963-D28D55823BD0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20" creationId="{C3AF3D69-51A6-BAC2-68CE-AB018EADA670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22" creationId="{CF1587B3-9B22-F31E-AAA6-90F312F66E88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24" creationId="{205663CF-2D33-07B7-F461-2FF9C726E197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26" creationId="{A3F98FF4-EB4E-A13B-C22A-1B7F48F52A42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28" creationId="{C7153E86-6FD3-19E1-DACA-819A3C201DF1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30" creationId="{4D7653EF-6D64-295E-00C8-B62E49C993D0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32" creationId="{FAE08578-DAF3-8318-734F-077362B80A9C}"/>
          </ac:picMkLst>
        </pc:picChg>
        <pc:picChg chg="del">
          <ac:chgData name="Aris Seferovic" userId="7406c7e6-106a-4eec-b441-3ef235cb3d36" providerId="ADAL" clId="{8BCABF6E-1485-478E-844A-AEB8684729A8}" dt="2023-06-09T09:39:36.386" v="38" actId="478"/>
          <ac:picMkLst>
            <pc:docMk/>
            <pc:sldMk cId="1565351816" sldId="694"/>
            <ac:picMk id="34" creationId="{699EFF2A-905D-D12D-3BEA-DD0E9CB4CEB9}"/>
          </ac:picMkLst>
        </pc:picChg>
      </pc:sldChg>
      <pc:sldChg chg="addSp delSp modSp add del mod ord">
        <pc:chgData name="Aris Seferovic" userId="7406c7e6-106a-4eec-b441-3ef235cb3d36" providerId="ADAL" clId="{8BCABF6E-1485-478E-844A-AEB8684729A8}" dt="2023-06-09T12:02:13.315" v="2048" actId="2696"/>
        <pc:sldMkLst>
          <pc:docMk/>
          <pc:sldMk cId="996858637" sldId="695"/>
        </pc:sldMkLst>
        <pc:spChg chg="mod">
          <ac:chgData name="Aris Seferovic" userId="7406c7e6-106a-4eec-b441-3ef235cb3d36" providerId="ADAL" clId="{8BCABF6E-1485-478E-844A-AEB8684729A8}" dt="2023-06-09T10:28:24.028" v="252" actId="20577"/>
          <ac:spMkLst>
            <pc:docMk/>
            <pc:sldMk cId="996858637" sldId="695"/>
            <ac:spMk id="102" creationId="{00000000-0000-0000-0000-000000000000}"/>
          </ac:spMkLst>
        </pc:spChg>
        <pc:graphicFrameChg chg="add del mod modGraphic">
          <ac:chgData name="Aris Seferovic" userId="7406c7e6-106a-4eec-b441-3ef235cb3d36" providerId="ADAL" clId="{8BCABF6E-1485-478E-844A-AEB8684729A8}" dt="2023-06-09T11:54:32.685" v="1937" actId="21"/>
          <ac:graphicFrameMkLst>
            <pc:docMk/>
            <pc:sldMk cId="996858637" sldId="695"/>
            <ac:graphicFrameMk id="2" creationId="{54F370FE-5415-AE15-88AE-47C4302641E3}"/>
          </ac:graphicFrameMkLst>
        </pc:graphicFrameChg>
        <pc:graphicFrameChg chg="add mod modGraphic">
          <ac:chgData name="Aris Seferovic" userId="7406c7e6-106a-4eec-b441-3ef235cb3d36" providerId="ADAL" clId="{8BCABF6E-1485-478E-844A-AEB8684729A8}" dt="2023-06-09T11:58:22.251" v="2014"/>
          <ac:graphicFrameMkLst>
            <pc:docMk/>
            <pc:sldMk cId="996858637" sldId="695"/>
            <ac:graphicFrameMk id="3" creationId="{FB245618-91B7-B67E-E149-709C8629C9CA}"/>
          </ac:graphicFrameMkLst>
        </pc:graphicFrameChg>
      </pc:sldChg>
      <pc:sldChg chg="modSp add mod modNotes">
        <pc:chgData name="Aris Seferovic" userId="7406c7e6-106a-4eec-b441-3ef235cb3d36" providerId="ADAL" clId="{8BCABF6E-1485-478E-844A-AEB8684729A8}" dt="2023-06-11T22:53:44.183" v="3847" actId="20577"/>
        <pc:sldMkLst>
          <pc:docMk/>
          <pc:sldMk cId="382123853" sldId="696"/>
        </pc:sldMkLst>
        <pc:spChg chg="mod">
          <ac:chgData name="Aris Seferovic" userId="7406c7e6-106a-4eec-b441-3ef235cb3d36" providerId="ADAL" clId="{8BCABF6E-1485-478E-844A-AEB8684729A8}" dt="2023-06-11T21:51:15.047" v="3732" actId="6549"/>
          <ac:spMkLst>
            <pc:docMk/>
            <pc:sldMk cId="382123853" sldId="696"/>
            <ac:spMk id="102" creationId="{00000000-0000-0000-0000-000000000000}"/>
          </ac:spMkLst>
        </pc:spChg>
        <pc:graphicFrameChg chg="mod modGraphic">
          <ac:chgData name="Aris Seferovic" userId="7406c7e6-106a-4eec-b441-3ef235cb3d36" providerId="ADAL" clId="{8BCABF6E-1485-478E-844A-AEB8684729A8}" dt="2023-06-11T22:53:44.183" v="3847" actId="20577"/>
          <ac:graphicFrameMkLst>
            <pc:docMk/>
            <pc:sldMk cId="382123853" sldId="696"/>
            <ac:graphicFrameMk id="2" creationId="{54F370FE-5415-AE15-88AE-47C4302641E3}"/>
          </ac:graphicFrameMkLst>
        </pc:graphicFrameChg>
      </pc:sldChg>
      <pc:sldChg chg="delSp modSp add mod ord">
        <pc:chgData name="Aris Seferovic" userId="7406c7e6-106a-4eec-b441-3ef235cb3d36" providerId="ADAL" clId="{8BCABF6E-1485-478E-844A-AEB8684729A8}" dt="2023-06-11T22:36:26.177" v="3832" actId="20577"/>
        <pc:sldMkLst>
          <pc:docMk/>
          <pc:sldMk cId="1399948286" sldId="697"/>
        </pc:sldMkLst>
        <pc:spChg chg="mod">
          <ac:chgData name="Aris Seferovic" userId="7406c7e6-106a-4eec-b441-3ef235cb3d36" providerId="ADAL" clId="{8BCABF6E-1485-478E-844A-AEB8684729A8}" dt="2023-06-11T22:36:26.177" v="3832" actId="20577"/>
          <ac:spMkLst>
            <pc:docMk/>
            <pc:sldMk cId="1399948286" sldId="697"/>
            <ac:spMk id="102" creationId="{00000000-0000-0000-0000-000000000000}"/>
          </ac:spMkLst>
        </pc:spChg>
        <pc:spChg chg="mod">
          <ac:chgData name="Aris Seferovic" userId="7406c7e6-106a-4eec-b441-3ef235cb3d36" providerId="ADAL" clId="{8BCABF6E-1485-478E-844A-AEB8684729A8}" dt="2023-06-11T22:35:45.765" v="3825" actId="20577"/>
          <ac:spMkLst>
            <pc:docMk/>
            <pc:sldMk cId="1399948286" sldId="697"/>
            <ac:spMk id="104" creationId="{00000000-0000-0000-0000-000000000000}"/>
          </ac:spMkLst>
        </pc:spChg>
        <pc:graphicFrameChg chg="del">
          <ac:chgData name="Aris Seferovic" userId="7406c7e6-106a-4eec-b441-3ef235cb3d36" providerId="ADAL" clId="{8BCABF6E-1485-478E-844A-AEB8684729A8}" dt="2023-06-11T18:19:47.600" v="2682" actId="21"/>
          <ac:graphicFrameMkLst>
            <pc:docMk/>
            <pc:sldMk cId="1399948286" sldId="697"/>
            <ac:graphicFrameMk id="4" creationId="{F50E1D86-C643-4E69-B104-F8C51DB506DE}"/>
          </ac:graphicFrameMkLst>
        </pc:graphicFrameChg>
      </pc:sldChg>
    </pc:docChg>
  </pc:docChgLst>
  <pc:docChgLst>
    <pc:chgData name="Aris Seferovic" userId="7406c7e6-106a-4eec-b441-3ef235cb3d36" providerId="ADAL" clId="{0C4EA41C-C64A-4955-B688-D2C2252AAD58}"/>
    <pc:docChg chg="undo custSel addSld delSld modSld sldOrd delMainMaster">
      <pc:chgData name="Aris Seferovic" userId="7406c7e6-106a-4eec-b441-3ef235cb3d36" providerId="ADAL" clId="{0C4EA41C-C64A-4955-B688-D2C2252AAD58}" dt="2023-06-07T22:31:21.124" v="711"/>
      <pc:docMkLst>
        <pc:docMk/>
      </pc:docMkLst>
      <pc:sldChg chg="modSp mod">
        <pc:chgData name="Aris Seferovic" userId="7406c7e6-106a-4eec-b441-3ef235cb3d36" providerId="ADAL" clId="{0C4EA41C-C64A-4955-B688-D2C2252AAD58}" dt="2023-06-07T19:22:18.750" v="63" actId="2711"/>
        <pc:sldMkLst>
          <pc:docMk/>
          <pc:sldMk cId="240344423" sldId="266"/>
        </pc:sldMkLst>
        <pc:spChg chg="mod">
          <ac:chgData name="Aris Seferovic" userId="7406c7e6-106a-4eec-b441-3ef235cb3d36" providerId="ADAL" clId="{0C4EA41C-C64A-4955-B688-D2C2252AAD58}" dt="2023-06-07T19:22:18.750" v="63" actId="2711"/>
          <ac:spMkLst>
            <pc:docMk/>
            <pc:sldMk cId="240344423" sldId="266"/>
            <ac:spMk id="104" creationId="{00000000-0000-0000-0000-000000000000}"/>
          </ac:spMkLst>
        </pc:spChg>
      </pc:sldChg>
      <pc:sldChg chg="del">
        <pc:chgData name="Aris Seferovic" userId="7406c7e6-106a-4eec-b441-3ef235cb3d36" providerId="ADAL" clId="{0C4EA41C-C64A-4955-B688-D2C2252AAD58}" dt="2023-06-07T19:36:29.596" v="357" actId="2696"/>
        <pc:sldMkLst>
          <pc:docMk/>
          <pc:sldMk cId="2457447111" sldId="268"/>
        </pc:sldMkLst>
      </pc:sldChg>
      <pc:sldChg chg="modSp mod">
        <pc:chgData name="Aris Seferovic" userId="7406c7e6-106a-4eec-b441-3ef235cb3d36" providerId="ADAL" clId="{0C4EA41C-C64A-4955-B688-D2C2252AAD58}" dt="2023-06-07T19:22:22.466" v="64" actId="2711"/>
        <pc:sldMkLst>
          <pc:docMk/>
          <pc:sldMk cId="1060696666" sldId="650"/>
        </pc:sldMkLst>
        <pc:spChg chg="mod">
          <ac:chgData name="Aris Seferovic" userId="7406c7e6-106a-4eec-b441-3ef235cb3d36" providerId="ADAL" clId="{0C4EA41C-C64A-4955-B688-D2C2252AAD58}" dt="2023-06-07T19:22:22.466" v="64" actId="2711"/>
          <ac:spMkLst>
            <pc:docMk/>
            <pc:sldMk cId="1060696666" sldId="650"/>
            <ac:spMk id="104" creationId="{00000000-0000-0000-0000-000000000000}"/>
          </ac:spMkLst>
        </pc:spChg>
      </pc:sldChg>
      <pc:sldChg chg="modSp mod">
        <pc:chgData name="Aris Seferovic" userId="7406c7e6-106a-4eec-b441-3ef235cb3d36" providerId="ADAL" clId="{0C4EA41C-C64A-4955-B688-D2C2252AAD58}" dt="2023-06-07T19:22:59.468" v="68" actId="2711"/>
        <pc:sldMkLst>
          <pc:docMk/>
          <pc:sldMk cId="3014410487" sldId="689"/>
        </pc:sldMkLst>
        <pc:spChg chg="mod">
          <ac:chgData name="Aris Seferovic" userId="7406c7e6-106a-4eec-b441-3ef235cb3d36" providerId="ADAL" clId="{0C4EA41C-C64A-4955-B688-D2C2252AAD58}" dt="2023-06-07T19:22:59.468" v="68" actId="2711"/>
          <ac:spMkLst>
            <pc:docMk/>
            <pc:sldMk cId="3014410487" sldId="689"/>
            <ac:spMk id="5" creationId="{751C79DB-4F65-FDDA-427D-D90DF5B3F280}"/>
          </ac:spMkLst>
        </pc:spChg>
        <pc:spChg chg="mod">
          <ac:chgData name="Aris Seferovic" userId="7406c7e6-106a-4eec-b441-3ef235cb3d36" providerId="ADAL" clId="{0C4EA41C-C64A-4955-B688-D2C2252AAD58}" dt="2023-06-07T19:22:58.734" v="67" actId="2711"/>
          <ac:spMkLst>
            <pc:docMk/>
            <pc:sldMk cId="3014410487" sldId="689"/>
            <ac:spMk id="8" creationId="{D215426B-1A24-69D7-B659-FC2610913164}"/>
          </ac:spMkLst>
        </pc:spChg>
      </pc:sldChg>
      <pc:sldChg chg="del mod modShow">
        <pc:chgData name="Aris Seferovic" userId="7406c7e6-106a-4eec-b441-3ef235cb3d36" providerId="ADAL" clId="{0C4EA41C-C64A-4955-B688-D2C2252AAD58}" dt="2023-06-07T19:53:00.675" v="466" actId="47"/>
        <pc:sldMkLst>
          <pc:docMk/>
          <pc:sldMk cId="224768875" sldId="690"/>
        </pc:sldMkLst>
      </pc:sldChg>
      <pc:sldChg chg="addSp delSp modSp add mod ord">
        <pc:chgData name="Aris Seferovic" userId="7406c7e6-106a-4eec-b441-3ef235cb3d36" providerId="ADAL" clId="{0C4EA41C-C64A-4955-B688-D2C2252AAD58}" dt="2023-06-07T19:53:33.629" v="479" actId="20577"/>
        <pc:sldMkLst>
          <pc:docMk/>
          <pc:sldMk cId="592922669" sldId="692"/>
        </pc:sldMkLst>
        <pc:spChg chg="mod">
          <ac:chgData name="Aris Seferovic" userId="7406c7e6-106a-4eec-b441-3ef235cb3d36" providerId="ADAL" clId="{0C4EA41C-C64A-4955-B688-D2C2252AAD58}" dt="2023-06-07T19:53:33.629" v="479" actId="20577"/>
          <ac:spMkLst>
            <pc:docMk/>
            <pc:sldMk cId="592922669" sldId="692"/>
            <ac:spMk id="102" creationId="{00000000-0000-0000-0000-000000000000}"/>
          </ac:spMkLst>
        </pc:spChg>
        <pc:graphicFrameChg chg="del">
          <ac:chgData name="Aris Seferovic" userId="7406c7e6-106a-4eec-b441-3ef235cb3d36" providerId="ADAL" clId="{0C4EA41C-C64A-4955-B688-D2C2252AAD58}" dt="2023-06-07T19:01:55.324" v="1" actId="21"/>
          <ac:graphicFrameMkLst>
            <pc:docMk/>
            <pc:sldMk cId="592922669" sldId="692"/>
            <ac:graphicFrameMk id="2" creationId="{3C62B24B-BDD6-0EFE-7AFF-E863749A22F1}"/>
          </ac:graphicFrameMkLst>
        </pc:graphicFrameChg>
        <pc:graphicFrameChg chg="add mod modGraphic">
          <ac:chgData name="Aris Seferovic" userId="7406c7e6-106a-4eec-b441-3ef235cb3d36" providerId="ADAL" clId="{0C4EA41C-C64A-4955-B688-D2C2252AAD58}" dt="2023-06-07T19:52:49.808" v="465" actId="1076"/>
          <ac:graphicFrameMkLst>
            <pc:docMk/>
            <pc:sldMk cId="592922669" sldId="692"/>
            <ac:graphicFrameMk id="3" creationId="{ADAC3C1C-5036-C327-D37A-E49A41AA0871}"/>
          </ac:graphicFrameMkLst>
        </pc:graphicFrameChg>
      </pc:sldChg>
      <pc:sldChg chg="addSp delSp modSp add mod">
        <pc:chgData name="Aris Seferovic" userId="7406c7e6-106a-4eec-b441-3ef235cb3d36" providerId="ADAL" clId="{0C4EA41C-C64A-4955-B688-D2C2252AAD58}" dt="2023-06-07T22:31:21.124" v="711"/>
        <pc:sldMkLst>
          <pc:docMk/>
          <pc:sldMk cId="3554409590" sldId="693"/>
        </pc:sldMkLst>
        <pc:spChg chg="mod">
          <ac:chgData name="Aris Seferovic" userId="7406c7e6-106a-4eec-b441-3ef235cb3d36" providerId="ADAL" clId="{0C4EA41C-C64A-4955-B688-D2C2252AAD58}" dt="2023-06-07T22:14:39.303" v="674" actId="20577"/>
          <ac:spMkLst>
            <pc:docMk/>
            <pc:sldMk cId="3554409590" sldId="693"/>
            <ac:spMk id="102" creationId="{00000000-0000-0000-0000-000000000000}"/>
          </ac:spMkLst>
        </pc:spChg>
        <pc:graphicFrameChg chg="del">
          <ac:chgData name="Aris Seferovic" userId="7406c7e6-106a-4eec-b441-3ef235cb3d36" providerId="ADAL" clId="{0C4EA41C-C64A-4955-B688-D2C2252AAD58}" dt="2023-06-07T19:38:03.831" v="361" actId="21"/>
          <ac:graphicFrameMkLst>
            <pc:docMk/>
            <pc:sldMk cId="3554409590" sldId="693"/>
            <ac:graphicFrameMk id="3" creationId="{ADAC3C1C-5036-C327-D37A-E49A41AA0871}"/>
          </ac:graphicFrameMkLst>
        </pc:graphicFrameChg>
        <pc:graphicFrameChg chg="add mod">
          <ac:chgData name="Aris Seferovic" userId="7406c7e6-106a-4eec-b441-3ef235cb3d36" providerId="ADAL" clId="{0C4EA41C-C64A-4955-B688-D2C2252AAD58}" dt="2023-06-07T22:31:21.124" v="711"/>
          <ac:graphicFrameMkLst>
            <pc:docMk/>
            <pc:sldMk cId="3554409590" sldId="693"/>
            <ac:graphicFrameMk id="43" creationId="{B1941714-7D9A-08F4-CB50-DBC12DECD22A}"/>
          </ac:graphicFrameMkLst>
        </pc:graphicFrameChg>
        <pc:picChg chg="add del mod">
          <ac:chgData name="Aris Seferovic" userId="7406c7e6-106a-4eec-b441-3ef235cb3d36" providerId="ADAL" clId="{0C4EA41C-C64A-4955-B688-D2C2252AAD58}" dt="2023-06-07T22:09:00.337" v="559" actId="478"/>
          <ac:picMkLst>
            <pc:docMk/>
            <pc:sldMk cId="3554409590" sldId="693"/>
            <ac:picMk id="4" creationId="{8221A433-6A11-1828-026E-BAFAFB3DBB8E}"/>
          </ac:picMkLst>
        </pc:picChg>
        <pc:picChg chg="add mod">
          <ac:chgData name="Aris Seferovic" userId="7406c7e6-106a-4eec-b441-3ef235cb3d36" providerId="ADAL" clId="{0C4EA41C-C64A-4955-B688-D2C2252AAD58}" dt="2023-06-07T22:13:06.424" v="616" actId="1076"/>
          <ac:picMkLst>
            <pc:docMk/>
            <pc:sldMk cId="3554409590" sldId="693"/>
            <ac:picMk id="6" creationId="{740F657D-4928-BA6F-F99F-7203399095BB}"/>
          </ac:picMkLst>
        </pc:picChg>
        <pc:picChg chg="add mod">
          <ac:chgData name="Aris Seferovic" userId="7406c7e6-106a-4eec-b441-3ef235cb3d36" providerId="ADAL" clId="{0C4EA41C-C64A-4955-B688-D2C2252AAD58}" dt="2023-06-07T22:11:48.946" v="595" actId="1076"/>
          <ac:picMkLst>
            <pc:docMk/>
            <pc:sldMk cId="3554409590" sldId="693"/>
            <ac:picMk id="8" creationId="{0BA3EAA2-60DA-7B4C-302B-393E605DF5DB}"/>
          </ac:picMkLst>
        </pc:picChg>
        <pc:picChg chg="add mod">
          <ac:chgData name="Aris Seferovic" userId="7406c7e6-106a-4eec-b441-3ef235cb3d36" providerId="ADAL" clId="{0C4EA41C-C64A-4955-B688-D2C2252AAD58}" dt="2023-06-07T22:13:20.504" v="621" actId="1076"/>
          <ac:picMkLst>
            <pc:docMk/>
            <pc:sldMk cId="3554409590" sldId="693"/>
            <ac:picMk id="10" creationId="{00ACB01D-61F2-9E17-E945-83107D3E1FEA}"/>
          </ac:picMkLst>
        </pc:picChg>
        <pc:picChg chg="add mod">
          <ac:chgData name="Aris Seferovic" userId="7406c7e6-106a-4eec-b441-3ef235cb3d36" providerId="ADAL" clId="{0C4EA41C-C64A-4955-B688-D2C2252AAD58}" dt="2023-06-07T22:12:06.667" v="600" actId="1076"/>
          <ac:picMkLst>
            <pc:docMk/>
            <pc:sldMk cId="3554409590" sldId="693"/>
            <ac:picMk id="12" creationId="{805D834D-C885-72DF-2A51-2FFBC42F6209}"/>
          </ac:picMkLst>
        </pc:picChg>
        <pc:picChg chg="add mod">
          <ac:chgData name="Aris Seferovic" userId="7406c7e6-106a-4eec-b441-3ef235cb3d36" providerId="ADAL" clId="{0C4EA41C-C64A-4955-B688-D2C2252AAD58}" dt="2023-06-07T22:13:15.239" v="619" actId="1076"/>
          <ac:picMkLst>
            <pc:docMk/>
            <pc:sldMk cId="3554409590" sldId="693"/>
            <ac:picMk id="14" creationId="{89501F97-8FD3-2C45-A2D5-09F8E68AAC6F}"/>
          </ac:picMkLst>
        </pc:picChg>
        <pc:picChg chg="add mod">
          <ac:chgData name="Aris Seferovic" userId="7406c7e6-106a-4eec-b441-3ef235cb3d36" providerId="ADAL" clId="{0C4EA41C-C64A-4955-B688-D2C2252AAD58}" dt="2023-06-07T22:11:44.862" v="594" actId="1076"/>
          <ac:picMkLst>
            <pc:docMk/>
            <pc:sldMk cId="3554409590" sldId="693"/>
            <ac:picMk id="16" creationId="{D31A3297-0B0D-BC12-C10C-A17F88DDEF00}"/>
          </ac:picMkLst>
        </pc:picChg>
        <pc:picChg chg="add mod">
          <ac:chgData name="Aris Seferovic" userId="7406c7e6-106a-4eec-b441-3ef235cb3d36" providerId="ADAL" clId="{0C4EA41C-C64A-4955-B688-D2C2252AAD58}" dt="2023-06-07T22:12:19.855" v="604" actId="1076"/>
          <ac:picMkLst>
            <pc:docMk/>
            <pc:sldMk cId="3554409590" sldId="693"/>
            <ac:picMk id="18" creationId="{463F2CC3-4C25-7647-6963-D28D55823BD0}"/>
          </ac:picMkLst>
        </pc:picChg>
        <pc:picChg chg="add mod">
          <ac:chgData name="Aris Seferovic" userId="7406c7e6-106a-4eec-b441-3ef235cb3d36" providerId="ADAL" clId="{0C4EA41C-C64A-4955-B688-D2C2252AAD58}" dt="2023-06-07T22:13:17.693" v="620" actId="1076"/>
          <ac:picMkLst>
            <pc:docMk/>
            <pc:sldMk cId="3554409590" sldId="693"/>
            <ac:picMk id="20" creationId="{C3AF3D69-51A6-BAC2-68CE-AB018EADA670}"/>
          </ac:picMkLst>
        </pc:picChg>
        <pc:picChg chg="add mod">
          <ac:chgData name="Aris Seferovic" userId="7406c7e6-106a-4eec-b441-3ef235cb3d36" providerId="ADAL" clId="{0C4EA41C-C64A-4955-B688-D2C2252AAD58}" dt="2023-06-07T22:13:08.730" v="617" actId="1076"/>
          <ac:picMkLst>
            <pc:docMk/>
            <pc:sldMk cId="3554409590" sldId="693"/>
            <ac:picMk id="22" creationId="{CF1587B3-9B22-F31E-AAA6-90F312F66E88}"/>
          </ac:picMkLst>
        </pc:picChg>
        <pc:picChg chg="add mod">
          <ac:chgData name="Aris Seferovic" userId="7406c7e6-106a-4eec-b441-3ef235cb3d36" providerId="ADAL" clId="{0C4EA41C-C64A-4955-B688-D2C2252AAD58}" dt="2023-06-07T22:11:39.912" v="593" actId="1076"/>
          <ac:picMkLst>
            <pc:docMk/>
            <pc:sldMk cId="3554409590" sldId="693"/>
            <ac:picMk id="24" creationId="{205663CF-2D33-07B7-F461-2FF9C726E197}"/>
          </ac:picMkLst>
        </pc:picChg>
        <pc:picChg chg="add mod">
          <ac:chgData name="Aris Seferovic" userId="7406c7e6-106a-4eec-b441-3ef235cb3d36" providerId="ADAL" clId="{0C4EA41C-C64A-4955-B688-D2C2252AAD58}" dt="2023-06-07T22:13:57.576" v="631" actId="1076"/>
          <ac:picMkLst>
            <pc:docMk/>
            <pc:sldMk cId="3554409590" sldId="693"/>
            <ac:picMk id="26" creationId="{A3F98FF4-EB4E-A13B-C22A-1B7F48F52A42}"/>
          </ac:picMkLst>
        </pc:picChg>
        <pc:picChg chg="add mod">
          <ac:chgData name="Aris Seferovic" userId="7406c7e6-106a-4eec-b441-3ef235cb3d36" providerId="ADAL" clId="{0C4EA41C-C64A-4955-B688-D2C2252AAD58}" dt="2023-06-07T22:12:13.157" v="602" actId="1076"/>
          <ac:picMkLst>
            <pc:docMk/>
            <pc:sldMk cId="3554409590" sldId="693"/>
            <ac:picMk id="28" creationId="{C7153E86-6FD3-19E1-DACA-819A3C201DF1}"/>
          </ac:picMkLst>
        </pc:picChg>
        <pc:picChg chg="add mod">
          <ac:chgData name="Aris Seferovic" userId="7406c7e6-106a-4eec-b441-3ef235cb3d36" providerId="ADAL" clId="{0C4EA41C-C64A-4955-B688-D2C2252AAD58}" dt="2023-06-07T22:13:35.134" v="625" actId="1076"/>
          <ac:picMkLst>
            <pc:docMk/>
            <pc:sldMk cId="3554409590" sldId="693"/>
            <ac:picMk id="30" creationId="{4D7653EF-6D64-295E-00C8-B62E49C993D0}"/>
          </ac:picMkLst>
        </pc:picChg>
        <pc:picChg chg="add mod">
          <ac:chgData name="Aris Seferovic" userId="7406c7e6-106a-4eec-b441-3ef235cb3d36" providerId="ADAL" clId="{0C4EA41C-C64A-4955-B688-D2C2252AAD58}" dt="2023-06-07T22:13:48.158" v="629" actId="1076"/>
          <ac:picMkLst>
            <pc:docMk/>
            <pc:sldMk cId="3554409590" sldId="693"/>
            <ac:picMk id="32" creationId="{FAE08578-DAF3-8318-734F-077362B80A9C}"/>
          </ac:picMkLst>
        </pc:picChg>
        <pc:picChg chg="add mod">
          <ac:chgData name="Aris Seferovic" userId="7406c7e6-106a-4eec-b441-3ef235cb3d36" providerId="ADAL" clId="{0C4EA41C-C64A-4955-B688-D2C2252AAD58}" dt="2023-06-07T22:13:02.316" v="615" actId="1076"/>
          <ac:picMkLst>
            <pc:docMk/>
            <pc:sldMk cId="3554409590" sldId="693"/>
            <ac:picMk id="34" creationId="{699EFF2A-905D-D12D-3BEA-DD0E9CB4CEB9}"/>
          </ac:picMkLst>
        </pc:picChg>
      </pc:sldChg>
      <pc:sldChg chg="add del">
        <pc:chgData name="Aris Seferovic" userId="7406c7e6-106a-4eec-b441-3ef235cb3d36" providerId="ADAL" clId="{0C4EA41C-C64A-4955-B688-D2C2252AAD58}" dt="2023-06-07T19:53:12.469" v="467" actId="47"/>
        <pc:sldMkLst>
          <pc:docMk/>
          <pc:sldMk cId="3493127367" sldId="694"/>
        </pc:sldMkLst>
      </pc:sldChg>
      <pc:sldMasterChg chg="del delSldLayout">
        <pc:chgData name="Aris Seferovic" userId="7406c7e6-106a-4eec-b441-3ef235cb3d36" providerId="ADAL" clId="{0C4EA41C-C64A-4955-B688-D2C2252AAD58}" dt="2023-06-07T19:36:29.596" v="357" actId="2696"/>
        <pc:sldMasterMkLst>
          <pc:docMk/>
          <pc:sldMasterMk cId="1017068761" sldId="2147483668"/>
        </pc:sldMasterMkLst>
        <pc:sldLayoutChg chg="del">
          <pc:chgData name="Aris Seferovic" userId="7406c7e6-106a-4eec-b441-3ef235cb3d36" providerId="ADAL" clId="{0C4EA41C-C64A-4955-B688-D2C2252AAD58}" dt="2023-06-07T19:36:29.596" v="357" actId="2696"/>
          <pc:sldLayoutMkLst>
            <pc:docMk/>
            <pc:sldMasterMk cId="1017068761" sldId="2147483668"/>
            <pc:sldLayoutMk cId="3042328104" sldId="2147483669"/>
          </pc:sldLayoutMkLst>
        </pc:sldLayoutChg>
        <pc:sldLayoutChg chg="del">
          <pc:chgData name="Aris Seferovic" userId="7406c7e6-106a-4eec-b441-3ef235cb3d36" providerId="ADAL" clId="{0C4EA41C-C64A-4955-B688-D2C2252AAD58}" dt="2023-06-07T19:36:29.596" v="357" actId="2696"/>
          <pc:sldLayoutMkLst>
            <pc:docMk/>
            <pc:sldMasterMk cId="1017068761" sldId="2147483668"/>
            <pc:sldLayoutMk cId="3796926639" sldId="2147483670"/>
          </pc:sldLayoutMkLst>
        </pc:sldLayoutChg>
        <pc:sldLayoutChg chg="del">
          <pc:chgData name="Aris Seferovic" userId="7406c7e6-106a-4eec-b441-3ef235cb3d36" providerId="ADAL" clId="{0C4EA41C-C64A-4955-B688-D2C2252AAD58}" dt="2023-06-07T19:36:29.596" v="357" actId="2696"/>
          <pc:sldLayoutMkLst>
            <pc:docMk/>
            <pc:sldMasterMk cId="1017068761" sldId="2147483668"/>
            <pc:sldLayoutMk cId="854727726" sldId="2147483671"/>
          </pc:sldLayoutMkLst>
        </pc:sldLayoutChg>
        <pc:sldLayoutChg chg="del">
          <pc:chgData name="Aris Seferovic" userId="7406c7e6-106a-4eec-b441-3ef235cb3d36" providerId="ADAL" clId="{0C4EA41C-C64A-4955-B688-D2C2252AAD58}" dt="2023-06-07T19:36:29.596" v="357" actId="2696"/>
          <pc:sldLayoutMkLst>
            <pc:docMk/>
            <pc:sldMasterMk cId="1017068761" sldId="2147483668"/>
            <pc:sldLayoutMk cId="1593253140" sldId="2147483672"/>
          </pc:sldLayoutMkLst>
        </pc:sldLayoutChg>
        <pc:sldLayoutChg chg="del">
          <pc:chgData name="Aris Seferovic" userId="7406c7e6-106a-4eec-b441-3ef235cb3d36" providerId="ADAL" clId="{0C4EA41C-C64A-4955-B688-D2C2252AAD58}" dt="2023-06-07T19:36:29.596" v="357" actId="2696"/>
          <pc:sldLayoutMkLst>
            <pc:docMk/>
            <pc:sldMasterMk cId="1017068761" sldId="2147483668"/>
            <pc:sldLayoutMk cId="4119886051" sldId="2147483673"/>
          </pc:sldLayoutMkLst>
        </pc:sldLayoutChg>
      </pc:sldMasterChg>
    </pc:docChg>
  </pc:docChgLst>
  <pc:docChgLst>
    <pc:chgData name="Aris Seferovic" userId="7406c7e6-106a-4eec-b441-3ef235cb3d36" providerId="ADAL" clId="{B8B801FB-6DB2-40C7-ADBE-02C1A46CCC9B}"/>
    <pc:docChg chg="modSld">
      <pc:chgData name="Aris Seferovic" userId="7406c7e6-106a-4eec-b441-3ef235cb3d36" providerId="ADAL" clId="{B8B801FB-6DB2-40C7-ADBE-02C1A46CCC9B}" dt="2023-06-08T13:29:41.851" v="3" actId="1076"/>
      <pc:docMkLst>
        <pc:docMk/>
      </pc:docMkLst>
      <pc:sldChg chg="modSp mod">
        <pc:chgData name="Aris Seferovic" userId="7406c7e6-106a-4eec-b441-3ef235cb3d36" providerId="ADAL" clId="{B8B801FB-6DB2-40C7-ADBE-02C1A46CCC9B}" dt="2023-06-08T13:29:41.851" v="3" actId="1076"/>
        <pc:sldMkLst>
          <pc:docMk/>
          <pc:sldMk cId="1001614817" sldId="663"/>
        </pc:sldMkLst>
        <pc:spChg chg="mod">
          <ac:chgData name="Aris Seferovic" userId="7406c7e6-106a-4eec-b441-3ef235cb3d36" providerId="ADAL" clId="{B8B801FB-6DB2-40C7-ADBE-02C1A46CCC9B}" dt="2023-06-08T13:29:35.386" v="2" actId="1076"/>
          <ac:spMkLst>
            <pc:docMk/>
            <pc:sldMk cId="1001614817" sldId="663"/>
            <ac:spMk id="2" creationId="{3644D825-120A-A669-4882-D506B1447BA9}"/>
          </ac:spMkLst>
        </pc:spChg>
        <pc:picChg chg="mod">
          <ac:chgData name="Aris Seferovic" userId="7406c7e6-106a-4eec-b441-3ef235cb3d36" providerId="ADAL" clId="{B8B801FB-6DB2-40C7-ADBE-02C1A46CCC9B}" dt="2023-06-08T13:29:41.851" v="3" actId="1076"/>
          <ac:picMkLst>
            <pc:docMk/>
            <pc:sldMk cId="1001614817" sldId="663"/>
            <ac:picMk id="5" creationId="{127AC96C-4880-C658-BFF4-A6C544DF62AD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65894351331422"/>
          <c:y val="5.2777452143055112E-2"/>
          <c:w val="0.63821634760366674"/>
          <c:h val="0.7981452452029461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43-49DA-B13E-8447202B38E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843-49DA-B13E-8447202B38E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843-49DA-B13E-8447202B38E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843-49DA-B13E-8447202B38E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843-49DA-B13E-8447202B38E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843-49DA-B13E-8447202B38E5}"/>
              </c:ext>
            </c:extLst>
          </c:dPt>
          <c:cat>
            <c:strRef>
              <c:f>Sheet1!$A$2:$A$7</c:f>
              <c:strCache>
                <c:ptCount val="5"/>
                <c:pt idx="0">
                  <c:v>ODA - 67%</c:v>
                </c:pt>
                <c:pt idx="1">
                  <c:v>BiH Authorities - 7%</c:v>
                </c:pt>
                <c:pt idx="2">
                  <c:v>UN Core - 15%</c:v>
                </c:pt>
                <c:pt idx="3">
                  <c:v>Pooled Funds - 11%</c:v>
                </c:pt>
                <c:pt idx="4">
                  <c:v>Other - 1%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111531971</c:v>
                </c:pt>
                <c:pt idx="1">
                  <c:v>11098081</c:v>
                </c:pt>
                <c:pt idx="2">
                  <c:v>24679290</c:v>
                </c:pt>
                <c:pt idx="3">
                  <c:v>18201670</c:v>
                </c:pt>
                <c:pt idx="4">
                  <c:v>808114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4D-4649-A153-A43C2DEBF9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5"/>
        <c:delete val="1"/>
      </c:legendEntry>
      <c:layout>
        <c:manualLayout>
          <c:xMode val="edge"/>
          <c:yMode val="edge"/>
          <c:x val="0.31016876609999527"/>
          <c:y val="0.87828301140933196"/>
          <c:w val="0.38889101234227008"/>
          <c:h val="9.74806777443055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C3C2BE-215D-4597-8E89-E3FC80F67235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15CFCB-C297-4489-B456-28613C2C939C}">
      <dgm:prSet phldrT="[Text]"/>
      <dgm:spPr/>
      <dgm:t>
        <a:bodyPr/>
        <a:lstStyle/>
        <a:p>
          <a:r>
            <a:rPr lang="en-US" dirty="0"/>
            <a:t>Plan process</a:t>
          </a:r>
        </a:p>
      </dgm:t>
    </dgm:pt>
    <dgm:pt modelId="{4D8E8148-0A74-41EE-9494-5DC303D0DBDC}" type="parTrans" cxnId="{AA58867F-54E6-474A-A4CB-5F4EB60D8F28}">
      <dgm:prSet/>
      <dgm:spPr/>
      <dgm:t>
        <a:bodyPr/>
        <a:lstStyle/>
        <a:p>
          <a:endParaRPr lang="en-US"/>
        </a:p>
      </dgm:t>
    </dgm:pt>
    <dgm:pt modelId="{07070629-4788-43AA-9F77-2B46D7B57493}" type="sibTrans" cxnId="{AA58867F-54E6-474A-A4CB-5F4EB60D8F28}">
      <dgm:prSet/>
      <dgm:spPr/>
      <dgm:t>
        <a:bodyPr/>
        <a:lstStyle/>
        <a:p>
          <a:endParaRPr lang="en-US"/>
        </a:p>
      </dgm:t>
    </dgm:pt>
    <dgm:pt modelId="{E4E83D01-31B4-4B31-ACBC-21670009F42E}">
      <dgm:prSet phldrT="[Text]"/>
      <dgm:spPr/>
      <dgm:t>
        <a:bodyPr/>
        <a:lstStyle/>
        <a:p>
          <a:r>
            <a:rPr lang="en-US" dirty="0"/>
            <a:t>Evaluate previous results</a:t>
          </a:r>
        </a:p>
      </dgm:t>
    </dgm:pt>
    <dgm:pt modelId="{3D2218F5-4106-4A19-8624-F6A064C54E7E}" type="parTrans" cxnId="{1AB98BDA-65C4-4DF9-89B6-CAEF65A3DF88}">
      <dgm:prSet/>
      <dgm:spPr/>
      <dgm:t>
        <a:bodyPr/>
        <a:lstStyle/>
        <a:p>
          <a:endParaRPr lang="en-US"/>
        </a:p>
      </dgm:t>
    </dgm:pt>
    <dgm:pt modelId="{9B64BF88-A503-4E43-BAF6-D81EB9DFDEB1}" type="sibTrans" cxnId="{1AB98BDA-65C4-4DF9-89B6-CAEF65A3DF88}">
      <dgm:prSet/>
      <dgm:spPr/>
      <dgm:t>
        <a:bodyPr/>
        <a:lstStyle/>
        <a:p>
          <a:endParaRPr lang="en-US"/>
        </a:p>
      </dgm:t>
    </dgm:pt>
    <dgm:pt modelId="{C9B7C07B-3881-418F-925E-62F6066A4B4F}">
      <dgm:prSet phldrT="[Text]"/>
      <dgm:spPr/>
      <dgm:t>
        <a:bodyPr/>
        <a:lstStyle/>
        <a:p>
          <a:r>
            <a:rPr lang="en-US" dirty="0"/>
            <a:t>Analyze country context</a:t>
          </a:r>
        </a:p>
      </dgm:t>
    </dgm:pt>
    <dgm:pt modelId="{DEDC745D-8A52-4C92-B720-2D3C654C4209}" type="parTrans" cxnId="{FAA94867-7F2F-48A8-A6E9-77CC4A12E76F}">
      <dgm:prSet/>
      <dgm:spPr/>
      <dgm:t>
        <a:bodyPr/>
        <a:lstStyle/>
        <a:p>
          <a:endParaRPr lang="en-US"/>
        </a:p>
      </dgm:t>
    </dgm:pt>
    <dgm:pt modelId="{33F22A9D-CB49-4056-842F-FE347E5BDCD6}" type="sibTrans" cxnId="{FAA94867-7F2F-48A8-A6E9-77CC4A12E76F}">
      <dgm:prSet/>
      <dgm:spPr/>
      <dgm:t>
        <a:bodyPr/>
        <a:lstStyle/>
        <a:p>
          <a:endParaRPr lang="en-US"/>
        </a:p>
      </dgm:t>
    </dgm:pt>
    <dgm:pt modelId="{ACD49753-91CA-4FC3-9E8B-E7CC7C00F414}">
      <dgm:prSet/>
      <dgm:spPr/>
      <dgm:t>
        <a:bodyPr/>
        <a:lstStyle/>
        <a:p>
          <a:endParaRPr lang="en-US"/>
        </a:p>
      </dgm:t>
    </dgm:pt>
    <dgm:pt modelId="{C056474A-4C09-4E9A-A208-4173605F37A1}" type="parTrans" cxnId="{3878C662-C75F-4B5E-95FB-E5BC7C58BE7E}">
      <dgm:prSet/>
      <dgm:spPr/>
      <dgm:t>
        <a:bodyPr/>
        <a:lstStyle/>
        <a:p>
          <a:endParaRPr lang="en-US"/>
        </a:p>
      </dgm:t>
    </dgm:pt>
    <dgm:pt modelId="{59CD9742-EC71-449B-8AE3-B3B2906C683C}" type="sibTrans" cxnId="{3878C662-C75F-4B5E-95FB-E5BC7C58BE7E}">
      <dgm:prSet/>
      <dgm:spPr/>
      <dgm:t>
        <a:bodyPr/>
        <a:lstStyle/>
        <a:p>
          <a:endParaRPr lang="en-US"/>
        </a:p>
      </dgm:t>
    </dgm:pt>
    <dgm:pt modelId="{98FD05E9-7933-4B12-B2CD-D1782D327F00}">
      <dgm:prSet/>
      <dgm:spPr/>
      <dgm:t>
        <a:bodyPr/>
        <a:lstStyle/>
        <a:p>
          <a:r>
            <a:rPr lang="en-US" dirty="0"/>
            <a:t>Strategize and prioritize response</a:t>
          </a:r>
        </a:p>
      </dgm:t>
    </dgm:pt>
    <dgm:pt modelId="{63DD3C6C-13A8-494D-AD2F-D3F529E39238}" type="parTrans" cxnId="{8B10E017-5E4D-46A3-9C80-9C23C88EAD08}">
      <dgm:prSet/>
      <dgm:spPr/>
      <dgm:t>
        <a:bodyPr/>
        <a:lstStyle/>
        <a:p>
          <a:endParaRPr lang="en-US"/>
        </a:p>
      </dgm:t>
    </dgm:pt>
    <dgm:pt modelId="{79EF23C0-1199-4C28-ADF8-F424F95459B0}" type="sibTrans" cxnId="{8B10E017-5E4D-46A3-9C80-9C23C88EAD08}">
      <dgm:prSet/>
      <dgm:spPr/>
      <dgm:t>
        <a:bodyPr/>
        <a:lstStyle/>
        <a:p>
          <a:endParaRPr lang="en-US"/>
        </a:p>
      </dgm:t>
    </dgm:pt>
    <dgm:pt modelId="{16176D2C-CB8E-4790-BA51-538704939A70}" type="pres">
      <dgm:prSet presAssocID="{87C3C2BE-215D-4597-8E89-E3FC80F67235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DE32F8A3-65D5-47C1-896E-E3A7D6B8B502}" type="pres">
      <dgm:prSet presAssocID="{0515CFCB-C297-4489-B456-28613C2C939C}" presName="Accent1" presStyleCnt="0"/>
      <dgm:spPr/>
    </dgm:pt>
    <dgm:pt modelId="{509582EC-57EC-457C-A98D-7BE958F6E064}" type="pres">
      <dgm:prSet presAssocID="{0515CFCB-C297-4489-B456-28613C2C939C}" presName="Accent" presStyleLbl="node1" presStyleIdx="0" presStyleCnt="4"/>
      <dgm:spPr/>
    </dgm:pt>
    <dgm:pt modelId="{AD16DB23-2CF8-4AF2-A505-ADC09AC64868}" type="pres">
      <dgm:prSet presAssocID="{0515CFCB-C297-4489-B456-28613C2C939C}" presName="Parent1" presStyleLbl="revTx" presStyleIdx="0" presStyleCnt="5">
        <dgm:presLayoutVars>
          <dgm:chMax val="1"/>
          <dgm:chPref val="1"/>
          <dgm:bulletEnabled val="1"/>
        </dgm:presLayoutVars>
      </dgm:prSet>
      <dgm:spPr/>
    </dgm:pt>
    <dgm:pt modelId="{01DC1A03-D7CF-4F3F-9967-F67A79455B94}" type="pres">
      <dgm:prSet presAssocID="{E4E83D01-31B4-4B31-ACBC-21670009F42E}" presName="Accent2" presStyleCnt="0"/>
      <dgm:spPr/>
    </dgm:pt>
    <dgm:pt modelId="{5384AF9E-8665-4161-B55F-91306B3ED607}" type="pres">
      <dgm:prSet presAssocID="{E4E83D01-31B4-4B31-ACBC-21670009F42E}" presName="Accent" presStyleLbl="node1" presStyleIdx="1" presStyleCnt="4"/>
      <dgm:spPr>
        <a:solidFill>
          <a:srgbClr val="FFC000"/>
        </a:solidFill>
      </dgm:spPr>
    </dgm:pt>
    <dgm:pt modelId="{E5E2EB8A-D9FD-42F6-9ECB-5A86CC4393AB}" type="pres">
      <dgm:prSet presAssocID="{E4E83D01-31B4-4B31-ACBC-21670009F42E}" presName="Parent2" presStyleLbl="revTx" presStyleIdx="1" presStyleCnt="5">
        <dgm:presLayoutVars>
          <dgm:chMax val="1"/>
          <dgm:chPref val="1"/>
          <dgm:bulletEnabled val="1"/>
        </dgm:presLayoutVars>
      </dgm:prSet>
      <dgm:spPr/>
    </dgm:pt>
    <dgm:pt modelId="{DFC74105-3FDB-4195-A7C5-8346CBCACA6C}" type="pres">
      <dgm:prSet presAssocID="{C9B7C07B-3881-418F-925E-62F6066A4B4F}" presName="Accent3" presStyleCnt="0"/>
      <dgm:spPr/>
    </dgm:pt>
    <dgm:pt modelId="{344BCB37-7193-4E4F-A825-A315AE25AFB9}" type="pres">
      <dgm:prSet presAssocID="{C9B7C07B-3881-418F-925E-62F6066A4B4F}" presName="Accent" presStyleLbl="node1" presStyleIdx="2" presStyleCnt="4"/>
      <dgm:spPr>
        <a:solidFill>
          <a:srgbClr val="C00000"/>
        </a:solidFill>
      </dgm:spPr>
    </dgm:pt>
    <dgm:pt modelId="{5060354F-FE27-4BCC-90B6-D9AAAE625A4C}" type="pres">
      <dgm:prSet presAssocID="{C9B7C07B-3881-418F-925E-62F6066A4B4F}" presName="Child3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34993EC5-037E-4602-A6E8-E4306E1A12FD}" type="pres">
      <dgm:prSet presAssocID="{C9B7C07B-3881-418F-925E-62F6066A4B4F}" presName="Parent3" presStyleLbl="revTx" presStyleIdx="3" presStyleCnt="5">
        <dgm:presLayoutVars>
          <dgm:chMax val="1"/>
          <dgm:chPref val="1"/>
          <dgm:bulletEnabled val="1"/>
        </dgm:presLayoutVars>
      </dgm:prSet>
      <dgm:spPr/>
    </dgm:pt>
    <dgm:pt modelId="{C381F4C8-C7C0-47D0-8D26-A41AEBDA7295}" type="pres">
      <dgm:prSet presAssocID="{98FD05E9-7933-4B12-B2CD-D1782D327F00}" presName="Accent4" presStyleCnt="0"/>
      <dgm:spPr/>
    </dgm:pt>
    <dgm:pt modelId="{17DCF3CB-91BD-4DF7-B7A0-4512DACB3AB3}" type="pres">
      <dgm:prSet presAssocID="{98FD05E9-7933-4B12-B2CD-D1782D327F00}" presName="Accent" presStyleLbl="node1" presStyleIdx="3" presStyleCnt="4"/>
      <dgm:spPr>
        <a:solidFill>
          <a:srgbClr val="92D050"/>
        </a:solidFill>
      </dgm:spPr>
    </dgm:pt>
    <dgm:pt modelId="{96627B3E-BB3A-41BD-A45D-75ECEC1F6939}" type="pres">
      <dgm:prSet presAssocID="{98FD05E9-7933-4B12-B2CD-D1782D327F00}" presName="Parent4" presStyleLbl="revTx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8B10E017-5E4D-46A3-9C80-9C23C88EAD08}" srcId="{87C3C2BE-215D-4597-8E89-E3FC80F67235}" destId="{98FD05E9-7933-4B12-B2CD-D1782D327F00}" srcOrd="3" destOrd="0" parTransId="{63DD3C6C-13A8-494D-AD2F-D3F529E39238}" sibTransId="{79EF23C0-1199-4C28-ADF8-F424F95459B0}"/>
    <dgm:cxn modelId="{B1E7F02A-DBA9-4FFB-ADA2-CE151C2535F1}" type="presOf" srcId="{C9B7C07B-3881-418F-925E-62F6066A4B4F}" destId="{34993EC5-037E-4602-A6E8-E4306E1A12FD}" srcOrd="0" destOrd="0" presId="urn:microsoft.com/office/officeart/2009/layout/CircleArrowProcess"/>
    <dgm:cxn modelId="{8CA02A5B-C2A6-4BFC-9F6F-60E78DE29B74}" type="presOf" srcId="{98FD05E9-7933-4B12-B2CD-D1782D327F00}" destId="{96627B3E-BB3A-41BD-A45D-75ECEC1F6939}" srcOrd="0" destOrd="0" presId="urn:microsoft.com/office/officeart/2009/layout/CircleArrowProcess"/>
    <dgm:cxn modelId="{3878C662-C75F-4B5E-95FB-E5BC7C58BE7E}" srcId="{C9B7C07B-3881-418F-925E-62F6066A4B4F}" destId="{ACD49753-91CA-4FC3-9E8B-E7CC7C00F414}" srcOrd="0" destOrd="0" parTransId="{C056474A-4C09-4E9A-A208-4173605F37A1}" sibTransId="{59CD9742-EC71-449B-8AE3-B3B2906C683C}"/>
    <dgm:cxn modelId="{FAA94867-7F2F-48A8-A6E9-77CC4A12E76F}" srcId="{87C3C2BE-215D-4597-8E89-E3FC80F67235}" destId="{C9B7C07B-3881-418F-925E-62F6066A4B4F}" srcOrd="2" destOrd="0" parTransId="{DEDC745D-8A52-4C92-B720-2D3C654C4209}" sibTransId="{33F22A9D-CB49-4056-842F-FE347E5BDCD6}"/>
    <dgm:cxn modelId="{F32A084D-2700-41D8-B198-6D86AB918585}" type="presOf" srcId="{87C3C2BE-215D-4597-8E89-E3FC80F67235}" destId="{16176D2C-CB8E-4790-BA51-538704939A70}" srcOrd="0" destOrd="0" presId="urn:microsoft.com/office/officeart/2009/layout/CircleArrowProcess"/>
    <dgm:cxn modelId="{01C4AB6F-89E9-4824-AAB3-97AF4E214759}" type="presOf" srcId="{ACD49753-91CA-4FC3-9E8B-E7CC7C00F414}" destId="{5060354F-FE27-4BCC-90B6-D9AAAE625A4C}" srcOrd="0" destOrd="0" presId="urn:microsoft.com/office/officeart/2009/layout/CircleArrowProcess"/>
    <dgm:cxn modelId="{8EA1307C-B97B-466D-8209-B8619249D00D}" type="presOf" srcId="{E4E83D01-31B4-4B31-ACBC-21670009F42E}" destId="{E5E2EB8A-D9FD-42F6-9ECB-5A86CC4393AB}" srcOrd="0" destOrd="0" presId="urn:microsoft.com/office/officeart/2009/layout/CircleArrowProcess"/>
    <dgm:cxn modelId="{AA58867F-54E6-474A-A4CB-5F4EB60D8F28}" srcId="{87C3C2BE-215D-4597-8E89-E3FC80F67235}" destId="{0515CFCB-C297-4489-B456-28613C2C939C}" srcOrd="0" destOrd="0" parTransId="{4D8E8148-0A74-41EE-9494-5DC303D0DBDC}" sibTransId="{07070629-4788-43AA-9F77-2B46D7B57493}"/>
    <dgm:cxn modelId="{E4EC2AB9-5111-4728-A4D2-40961A65A494}" type="presOf" srcId="{0515CFCB-C297-4489-B456-28613C2C939C}" destId="{AD16DB23-2CF8-4AF2-A505-ADC09AC64868}" srcOrd="0" destOrd="0" presId="urn:microsoft.com/office/officeart/2009/layout/CircleArrowProcess"/>
    <dgm:cxn modelId="{1AB98BDA-65C4-4DF9-89B6-CAEF65A3DF88}" srcId="{87C3C2BE-215D-4597-8E89-E3FC80F67235}" destId="{E4E83D01-31B4-4B31-ACBC-21670009F42E}" srcOrd="1" destOrd="0" parTransId="{3D2218F5-4106-4A19-8624-F6A064C54E7E}" sibTransId="{9B64BF88-A503-4E43-BAF6-D81EB9DFDEB1}"/>
    <dgm:cxn modelId="{50842BCC-51D0-4042-A2E7-E2DC658F2985}" type="presParOf" srcId="{16176D2C-CB8E-4790-BA51-538704939A70}" destId="{DE32F8A3-65D5-47C1-896E-E3A7D6B8B502}" srcOrd="0" destOrd="0" presId="urn:microsoft.com/office/officeart/2009/layout/CircleArrowProcess"/>
    <dgm:cxn modelId="{C71E3085-A00D-439C-9801-325068FCE984}" type="presParOf" srcId="{DE32F8A3-65D5-47C1-896E-E3A7D6B8B502}" destId="{509582EC-57EC-457C-A98D-7BE958F6E064}" srcOrd="0" destOrd="0" presId="urn:microsoft.com/office/officeart/2009/layout/CircleArrowProcess"/>
    <dgm:cxn modelId="{59297985-4099-43A6-8C9D-ADD24783685B}" type="presParOf" srcId="{16176D2C-CB8E-4790-BA51-538704939A70}" destId="{AD16DB23-2CF8-4AF2-A505-ADC09AC64868}" srcOrd="1" destOrd="0" presId="urn:microsoft.com/office/officeart/2009/layout/CircleArrowProcess"/>
    <dgm:cxn modelId="{C4132F3A-3732-4B59-9EB0-80939B3DFCAA}" type="presParOf" srcId="{16176D2C-CB8E-4790-BA51-538704939A70}" destId="{01DC1A03-D7CF-4F3F-9967-F67A79455B94}" srcOrd="2" destOrd="0" presId="urn:microsoft.com/office/officeart/2009/layout/CircleArrowProcess"/>
    <dgm:cxn modelId="{25074068-E497-464B-ABD9-8645E06B9B2D}" type="presParOf" srcId="{01DC1A03-D7CF-4F3F-9967-F67A79455B94}" destId="{5384AF9E-8665-4161-B55F-91306B3ED607}" srcOrd="0" destOrd="0" presId="urn:microsoft.com/office/officeart/2009/layout/CircleArrowProcess"/>
    <dgm:cxn modelId="{01F354C2-2ED9-406F-8EE6-2F21455B3F58}" type="presParOf" srcId="{16176D2C-CB8E-4790-BA51-538704939A70}" destId="{E5E2EB8A-D9FD-42F6-9ECB-5A86CC4393AB}" srcOrd="3" destOrd="0" presId="urn:microsoft.com/office/officeart/2009/layout/CircleArrowProcess"/>
    <dgm:cxn modelId="{3CBC3E75-B149-475B-A3AF-4FCA4508AA03}" type="presParOf" srcId="{16176D2C-CB8E-4790-BA51-538704939A70}" destId="{DFC74105-3FDB-4195-A7C5-8346CBCACA6C}" srcOrd="4" destOrd="0" presId="urn:microsoft.com/office/officeart/2009/layout/CircleArrowProcess"/>
    <dgm:cxn modelId="{06957E19-8046-4820-ADDA-485B1E37599B}" type="presParOf" srcId="{DFC74105-3FDB-4195-A7C5-8346CBCACA6C}" destId="{344BCB37-7193-4E4F-A825-A315AE25AFB9}" srcOrd="0" destOrd="0" presId="urn:microsoft.com/office/officeart/2009/layout/CircleArrowProcess"/>
    <dgm:cxn modelId="{2FBC44BF-2060-42F2-B2B5-25864247E892}" type="presParOf" srcId="{16176D2C-CB8E-4790-BA51-538704939A70}" destId="{5060354F-FE27-4BCC-90B6-D9AAAE625A4C}" srcOrd="5" destOrd="0" presId="urn:microsoft.com/office/officeart/2009/layout/CircleArrowProcess"/>
    <dgm:cxn modelId="{CF4A5BA4-F7FC-4FA8-B477-85156F366119}" type="presParOf" srcId="{16176D2C-CB8E-4790-BA51-538704939A70}" destId="{34993EC5-037E-4602-A6E8-E4306E1A12FD}" srcOrd="6" destOrd="0" presId="urn:microsoft.com/office/officeart/2009/layout/CircleArrowProcess"/>
    <dgm:cxn modelId="{E4B7B43B-9296-44AB-8C8D-1011394EB804}" type="presParOf" srcId="{16176D2C-CB8E-4790-BA51-538704939A70}" destId="{C381F4C8-C7C0-47D0-8D26-A41AEBDA7295}" srcOrd="7" destOrd="0" presId="urn:microsoft.com/office/officeart/2009/layout/CircleArrowProcess"/>
    <dgm:cxn modelId="{FF2C1121-023D-4F3C-9A5F-0F587AA5A6D1}" type="presParOf" srcId="{C381F4C8-C7C0-47D0-8D26-A41AEBDA7295}" destId="{17DCF3CB-91BD-4DF7-B7A0-4512DACB3AB3}" srcOrd="0" destOrd="0" presId="urn:microsoft.com/office/officeart/2009/layout/CircleArrowProcess"/>
    <dgm:cxn modelId="{C57A5C34-85EA-4080-8D36-906DA6BDE036}" type="presParOf" srcId="{16176D2C-CB8E-4790-BA51-538704939A70}" destId="{96627B3E-BB3A-41BD-A45D-75ECEC1F6939}" srcOrd="8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9582EC-57EC-457C-A98D-7BE958F6E064}">
      <dsp:nvSpPr>
        <dsp:cNvPr id="0" name=""/>
        <dsp:cNvSpPr/>
      </dsp:nvSpPr>
      <dsp:spPr>
        <a:xfrm>
          <a:off x="1678144" y="0"/>
          <a:ext cx="3728604" cy="372898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16DB23-2CF8-4AF2-A505-ADC09AC64868}">
      <dsp:nvSpPr>
        <dsp:cNvPr id="0" name=""/>
        <dsp:cNvSpPr/>
      </dsp:nvSpPr>
      <dsp:spPr>
        <a:xfrm>
          <a:off x="2501360" y="1349791"/>
          <a:ext cx="2080772" cy="1040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Plan process</a:t>
          </a:r>
        </a:p>
      </dsp:txBody>
      <dsp:txXfrm>
        <a:off x="2501360" y="1349791"/>
        <a:ext cx="2080772" cy="1040278"/>
      </dsp:txXfrm>
    </dsp:sp>
    <dsp:sp modelId="{5384AF9E-8665-4161-B55F-91306B3ED607}">
      <dsp:nvSpPr>
        <dsp:cNvPr id="0" name=""/>
        <dsp:cNvSpPr/>
      </dsp:nvSpPr>
      <dsp:spPr>
        <a:xfrm>
          <a:off x="642303" y="2142855"/>
          <a:ext cx="3728604" cy="372898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E2EB8A-D9FD-42F6-9ECB-5A86CC4393AB}">
      <dsp:nvSpPr>
        <dsp:cNvPr id="0" name=""/>
        <dsp:cNvSpPr/>
      </dsp:nvSpPr>
      <dsp:spPr>
        <a:xfrm>
          <a:off x="1461324" y="3496602"/>
          <a:ext cx="2080772" cy="1040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Evaluate previous results</a:t>
          </a:r>
        </a:p>
      </dsp:txBody>
      <dsp:txXfrm>
        <a:off x="1461324" y="3496602"/>
        <a:ext cx="2080772" cy="1040278"/>
      </dsp:txXfrm>
    </dsp:sp>
    <dsp:sp modelId="{344BCB37-7193-4E4F-A825-A315AE25AFB9}">
      <dsp:nvSpPr>
        <dsp:cNvPr id="0" name=""/>
        <dsp:cNvSpPr/>
      </dsp:nvSpPr>
      <dsp:spPr>
        <a:xfrm>
          <a:off x="1678144" y="4293622"/>
          <a:ext cx="3728604" cy="3728984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60354F-FE27-4BCC-90B6-D9AAAE625A4C}">
      <dsp:nvSpPr>
        <dsp:cNvPr id="0" name=""/>
        <dsp:cNvSpPr/>
      </dsp:nvSpPr>
      <dsp:spPr>
        <a:xfrm>
          <a:off x="5401153" y="5400154"/>
          <a:ext cx="2235344" cy="1483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900" kern="1200"/>
        </a:p>
      </dsp:txBody>
      <dsp:txXfrm>
        <a:off x="5401153" y="5400154"/>
        <a:ext cx="2235344" cy="1483287"/>
      </dsp:txXfrm>
    </dsp:sp>
    <dsp:sp modelId="{34993EC5-037E-4602-A6E8-E4306E1A12FD}">
      <dsp:nvSpPr>
        <dsp:cNvPr id="0" name=""/>
        <dsp:cNvSpPr/>
      </dsp:nvSpPr>
      <dsp:spPr>
        <a:xfrm>
          <a:off x="2501360" y="5643413"/>
          <a:ext cx="2080772" cy="1040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Analyze country context</a:t>
          </a:r>
        </a:p>
      </dsp:txBody>
      <dsp:txXfrm>
        <a:off x="2501360" y="5643413"/>
        <a:ext cx="2080772" cy="1040278"/>
      </dsp:txXfrm>
    </dsp:sp>
    <dsp:sp modelId="{17DCF3CB-91BD-4DF7-B7A0-4512DACB3AB3}">
      <dsp:nvSpPr>
        <dsp:cNvPr id="0" name=""/>
        <dsp:cNvSpPr/>
      </dsp:nvSpPr>
      <dsp:spPr>
        <a:xfrm>
          <a:off x="908083" y="6683692"/>
          <a:ext cx="3203340" cy="3204889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627B3E-BB3A-41BD-A45D-75ECEC1F6939}">
      <dsp:nvSpPr>
        <dsp:cNvPr id="0" name=""/>
        <dsp:cNvSpPr/>
      </dsp:nvSpPr>
      <dsp:spPr>
        <a:xfrm>
          <a:off x="1461324" y="7790224"/>
          <a:ext cx="2080772" cy="1040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Strategize and prioritize response</a:t>
          </a:r>
        </a:p>
      </dsp:txBody>
      <dsp:txXfrm>
        <a:off x="1461324" y="7790224"/>
        <a:ext cx="2080772" cy="10402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/>
          </p:nvPr>
        </p:nvSpPr>
        <p:spPr>
          <a:xfrm>
            <a:off x="84138" y="731838"/>
            <a:ext cx="6500812" cy="36576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body" sz="quarter" idx="1"/>
          </p:nvPr>
        </p:nvSpPr>
        <p:spPr>
          <a:xfrm>
            <a:off x="889212" y="4632960"/>
            <a:ext cx="4890665" cy="43891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612374" latinLnBrk="0">
      <a:defRPr sz="1600">
        <a:latin typeface="+mn-lt"/>
        <a:ea typeface="+mn-ea"/>
        <a:cs typeface="+mn-cs"/>
        <a:sym typeface="Calibri"/>
      </a:defRPr>
    </a:lvl1pPr>
    <a:lvl2pPr indent="228600" defTabSz="612374" latinLnBrk="0">
      <a:defRPr sz="1600">
        <a:latin typeface="+mn-lt"/>
        <a:ea typeface="+mn-ea"/>
        <a:cs typeface="+mn-cs"/>
        <a:sym typeface="Calibri"/>
      </a:defRPr>
    </a:lvl2pPr>
    <a:lvl3pPr indent="457200" defTabSz="612374" latinLnBrk="0">
      <a:defRPr sz="1600">
        <a:latin typeface="+mn-lt"/>
        <a:ea typeface="+mn-ea"/>
        <a:cs typeface="+mn-cs"/>
        <a:sym typeface="Calibri"/>
      </a:defRPr>
    </a:lvl3pPr>
    <a:lvl4pPr indent="685800" defTabSz="612374" latinLnBrk="0">
      <a:defRPr sz="1600">
        <a:latin typeface="+mn-lt"/>
        <a:ea typeface="+mn-ea"/>
        <a:cs typeface="+mn-cs"/>
        <a:sym typeface="Calibri"/>
      </a:defRPr>
    </a:lvl4pPr>
    <a:lvl5pPr indent="914400" defTabSz="612374" latinLnBrk="0">
      <a:defRPr sz="1600">
        <a:latin typeface="+mn-lt"/>
        <a:ea typeface="+mn-ea"/>
        <a:cs typeface="+mn-cs"/>
        <a:sym typeface="Calibri"/>
      </a:defRPr>
    </a:lvl5pPr>
    <a:lvl6pPr indent="1143000" defTabSz="612374" latinLnBrk="0">
      <a:defRPr sz="1600">
        <a:latin typeface="+mn-lt"/>
        <a:ea typeface="+mn-ea"/>
        <a:cs typeface="+mn-cs"/>
        <a:sym typeface="Calibri"/>
      </a:defRPr>
    </a:lvl6pPr>
    <a:lvl7pPr indent="1371600" defTabSz="612374" latinLnBrk="0">
      <a:defRPr sz="1600">
        <a:latin typeface="+mn-lt"/>
        <a:ea typeface="+mn-ea"/>
        <a:cs typeface="+mn-cs"/>
        <a:sym typeface="Calibri"/>
      </a:defRPr>
    </a:lvl7pPr>
    <a:lvl8pPr indent="1600200" defTabSz="612374" latinLnBrk="0">
      <a:defRPr sz="1600">
        <a:latin typeface="+mn-lt"/>
        <a:ea typeface="+mn-ea"/>
        <a:cs typeface="+mn-cs"/>
        <a:sym typeface="Calibri"/>
      </a:defRPr>
    </a:lvl8pPr>
    <a:lvl9pPr indent="1828800" defTabSz="612374" latinLnBrk="0">
      <a:defRPr sz="16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4138" y="731838"/>
            <a:ext cx="6500812" cy="3657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781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886966" y="265174"/>
            <a:ext cx="22470210" cy="149974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86966" y="4161357"/>
            <a:ext cx="11101833" cy="8205087"/>
          </a:xfrm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ne co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Picture Placeholder 4"/>
          <p:cNvSpPr>
            <a:spLocks noGrp="1"/>
          </p:cNvSpPr>
          <p:nvPr>
            <p:ph type="pic" sz="half" idx="13"/>
          </p:nvPr>
        </p:nvSpPr>
        <p:spPr>
          <a:xfrm>
            <a:off x="12242800" y="1771955"/>
            <a:ext cx="11170412" cy="105936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86966" y="1696586"/>
            <a:ext cx="11101833" cy="1065412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890016" y="262537"/>
            <a:ext cx="22470207" cy="14997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886966" y="4211311"/>
            <a:ext cx="22473258" cy="8205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7216578" y="12588549"/>
            <a:ext cx="258623" cy="248303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5" r:id="rId3"/>
  </p:sldLayoutIdLst>
  <p:transition spd="med"/>
  <p:txStyles>
    <p:titleStyle>
      <a:lvl1pPr marL="0" marR="0" indent="0" algn="l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29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29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29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29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29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29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29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29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29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1088556" rtl="0" latinLnBrk="0">
        <a:lnSpc>
          <a:spcPts val="38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1" i="0" u="none" strike="noStrike" cap="none" spc="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1pPr>
      <a:lvl2pPr marL="265174" marR="0" indent="-265174" algn="l" defTabSz="1088556" rtl="0" latinLnBrk="0">
        <a:lnSpc>
          <a:spcPts val="38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900" b="1" i="0" u="none" strike="noStrike" cap="none" spc="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2pPr>
      <a:lvl3pPr marL="265174" marR="0" indent="-265174" algn="l" defTabSz="1088556" rtl="0" latinLnBrk="0">
        <a:lnSpc>
          <a:spcPts val="38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900" b="1" i="0" u="none" strike="noStrike" cap="none" spc="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088556" rtl="0" latinLnBrk="0">
        <a:lnSpc>
          <a:spcPts val="38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1" i="0" u="none" strike="noStrike" cap="none" spc="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4pPr>
      <a:lvl5pPr marL="4721292" marR="0" indent="-367069" algn="l" defTabSz="1088556" rtl="0" latinLnBrk="0">
        <a:lnSpc>
          <a:spcPts val="3800"/>
        </a:lnSpc>
        <a:spcBef>
          <a:spcPts val="0"/>
        </a:spcBef>
        <a:spcAft>
          <a:spcPts val="0"/>
        </a:spcAft>
        <a:buClrTx/>
        <a:buSzPct val="100000"/>
        <a:buFontTx/>
        <a:buChar char="»"/>
        <a:tabLst/>
        <a:defRPr sz="2900" b="1" i="0" u="none" strike="noStrike" cap="none" spc="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5pPr>
      <a:lvl6pPr marL="5771612" marR="0" indent="-328833" algn="l" defTabSz="1088556" rtl="0" latinLnBrk="0">
        <a:lnSpc>
          <a:spcPts val="38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900" b="1" i="0" u="none" strike="noStrike" cap="none" spc="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6pPr>
      <a:lvl7pPr marL="6860168" marR="0" indent="-328833" algn="l" defTabSz="1088556" rtl="0" latinLnBrk="0">
        <a:lnSpc>
          <a:spcPts val="38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900" b="1" i="0" u="none" strike="noStrike" cap="none" spc="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7pPr>
      <a:lvl8pPr marL="7948721" marR="0" indent="-328833" algn="l" defTabSz="1088556" rtl="0" latinLnBrk="0">
        <a:lnSpc>
          <a:spcPts val="38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900" b="1" i="0" u="none" strike="noStrike" cap="none" spc="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8pPr>
      <a:lvl9pPr marL="9037277" marR="0" indent="-328834" algn="l" defTabSz="1088556" rtl="0" latinLnBrk="0">
        <a:lnSpc>
          <a:spcPts val="38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900" b="1" i="0" u="none" strike="noStrike" cap="none" spc="0" baseline="0">
          <a:ln>
            <a:noFill/>
          </a:ln>
          <a:solidFill>
            <a:srgbClr val="5091CD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10885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13" Type="http://schemas.openxmlformats.org/officeDocument/2006/relationships/image" Target="../media/image38.png"/><Relationship Id="rId3" Type="http://schemas.openxmlformats.org/officeDocument/2006/relationships/image" Target="../media/image28.jp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chart" Target="../charts/chart1.xml"/><Relationship Id="rId2" Type="http://schemas.openxmlformats.org/officeDocument/2006/relationships/image" Target="../media/image27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11" Type="http://schemas.openxmlformats.org/officeDocument/2006/relationships/image" Target="../media/image36.jp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jpg"/><Relationship Id="rId1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bosniaherzegovina.un.org/en/resources/publications" TargetMode="External"/><Relationship Id="rId2" Type="http://schemas.openxmlformats.org/officeDocument/2006/relationships/hyperlink" Target="https://bosniaherzegovina.un.org/e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g"/><Relationship Id="rId4" Type="http://schemas.openxmlformats.org/officeDocument/2006/relationships/hyperlink" Target="https://uninfo.org/location/203/unct-overview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jp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image" Target="../media/image12.jpg"/><Relationship Id="rId5" Type="http://schemas.openxmlformats.org/officeDocument/2006/relationships/image" Target="../media/image6.png"/><Relationship Id="rId15" Type="http://schemas.openxmlformats.org/officeDocument/2006/relationships/image" Target="../media/image16.sv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gif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5C47BE-15CA-4D43-BF03-23FA0F8074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90" name="TextBox 4"/>
          <p:cNvSpPr txBox="1"/>
          <p:nvPr/>
        </p:nvSpPr>
        <p:spPr>
          <a:xfrm>
            <a:off x="12409714" y="956200"/>
            <a:ext cx="11653952" cy="3219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1237" tIns="61237" rIns="61237" bIns="61237">
            <a:spAutoFit/>
          </a:bodyPr>
          <a:lstStyle/>
          <a:p>
            <a:pPr>
              <a:defRPr sz="7000" b="1" spc="723">
                <a:solidFill>
                  <a:srgbClr val="5091CD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2800" spc="300" dirty="0"/>
          </a:p>
          <a:p>
            <a:pPr>
              <a:defRPr sz="7000" b="1" spc="723">
                <a:solidFill>
                  <a:srgbClr val="5091C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000" spc="300" dirty="0"/>
              <a:t>2021-2025 United Nations Sustainable Development Cooperation Framework (UNSDCF) in Bosnia and Herzegovina</a:t>
            </a:r>
          </a:p>
          <a:p>
            <a:pPr>
              <a:defRPr sz="7000" b="1" spc="723">
                <a:solidFill>
                  <a:srgbClr val="5091CD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2800" spc="300" dirty="0"/>
          </a:p>
          <a:p>
            <a:pPr>
              <a:defRPr sz="7000" b="1" spc="723">
                <a:solidFill>
                  <a:srgbClr val="5091CD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2800" spc="300" dirty="0"/>
          </a:p>
          <a:p>
            <a:pPr>
              <a:lnSpc>
                <a:spcPts val="3500"/>
              </a:lnSpc>
              <a:defRPr sz="3800" b="1" spc="200">
                <a:solidFill>
                  <a:srgbClr val="5091C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800" spc="300" dirty="0"/>
              <a:t>Donor Coordination Forum Meeting, 12 June 2023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title"/>
          </p:nvPr>
        </p:nvSpPr>
        <p:spPr>
          <a:xfrm>
            <a:off x="890014" y="262538"/>
            <a:ext cx="22470210" cy="149974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2022 United nations country report</a:t>
            </a:r>
            <a:endParaRPr dirty="0"/>
          </a:p>
        </p:txBody>
      </p:sp>
      <p:pic>
        <p:nvPicPr>
          <p:cNvPr id="7" name="Picture 6" descr="A picture containing text, screenshot, web page, font&#10;&#10;Description automatically generated">
            <a:extLst>
              <a:ext uri="{FF2B5EF4-FFF2-40B4-BE49-F238E27FC236}">
                <a16:creationId xmlns:a16="http://schemas.microsoft.com/office/drawing/2014/main" id="{FE45A507-A076-DF60-5F17-4B990FDE5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270" y="1640104"/>
            <a:ext cx="20317460" cy="111223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B80D515-4317-7170-F833-CFA94B670D48}"/>
              </a:ext>
            </a:extLst>
          </p:cNvPr>
          <p:cNvSpPr txBox="1"/>
          <p:nvPr/>
        </p:nvSpPr>
        <p:spPr>
          <a:xfrm>
            <a:off x="17399724" y="1762280"/>
            <a:ext cx="2978333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108855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Spent</a:t>
            </a:r>
          </a:p>
          <a:p>
            <a:pPr marL="0" marR="0" indent="0" algn="l" defTabSz="108855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000" b="1" dirty="0">
                <a:solidFill>
                  <a:srgbClr val="FFC000"/>
                </a:solidFill>
              </a:rPr>
              <a:t>$90,089,654</a:t>
            </a:r>
            <a:endParaRPr kumimoji="0" lang="en-US" sz="3000" b="1" i="0" u="none" strike="noStrike" cap="none" spc="0" normalizeH="0" baseline="0" dirty="0">
              <a:ln>
                <a:noFill/>
              </a:ln>
              <a:solidFill>
                <a:srgbClr val="FFC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883898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title"/>
          </p:nvPr>
        </p:nvSpPr>
        <p:spPr>
          <a:xfrm>
            <a:off x="890014" y="262538"/>
            <a:ext cx="22470210" cy="149974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2023-2025 priorities</a:t>
            </a:r>
            <a:endParaRPr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ADAC3C1C-5036-C327-D37A-E49A41AA08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642144"/>
              </p:ext>
            </p:extLst>
          </p:nvPr>
        </p:nvGraphicFramePr>
        <p:xfrm>
          <a:off x="726439" y="1906651"/>
          <a:ext cx="22907283" cy="102493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90484">
                  <a:extLst>
                    <a:ext uri="{9D8B030D-6E8A-4147-A177-3AD203B41FA5}">
                      <a16:colId xmlns:a16="http://schemas.microsoft.com/office/drawing/2014/main" val="309306252"/>
                    </a:ext>
                  </a:extLst>
                </a:gridCol>
                <a:gridCol w="10937631">
                  <a:extLst>
                    <a:ext uri="{9D8B030D-6E8A-4147-A177-3AD203B41FA5}">
                      <a16:colId xmlns:a16="http://schemas.microsoft.com/office/drawing/2014/main" val="1462902908"/>
                    </a:ext>
                  </a:extLst>
                </a:gridCol>
                <a:gridCol w="1881081">
                  <a:extLst>
                    <a:ext uri="{9D8B030D-6E8A-4147-A177-3AD203B41FA5}">
                      <a16:colId xmlns:a16="http://schemas.microsoft.com/office/drawing/2014/main" val="32065254"/>
                    </a:ext>
                  </a:extLst>
                </a:gridCol>
                <a:gridCol w="1776519">
                  <a:extLst>
                    <a:ext uri="{9D8B030D-6E8A-4147-A177-3AD203B41FA5}">
                      <a16:colId xmlns:a16="http://schemas.microsoft.com/office/drawing/2014/main" val="362063490"/>
                    </a:ext>
                  </a:extLst>
                </a:gridCol>
                <a:gridCol w="1987061">
                  <a:extLst>
                    <a:ext uri="{9D8B030D-6E8A-4147-A177-3AD203B41FA5}">
                      <a16:colId xmlns:a16="http://schemas.microsoft.com/office/drawing/2014/main" val="3083962343"/>
                    </a:ext>
                  </a:extLst>
                </a:gridCol>
                <a:gridCol w="1511997">
                  <a:extLst>
                    <a:ext uri="{9D8B030D-6E8A-4147-A177-3AD203B41FA5}">
                      <a16:colId xmlns:a16="http://schemas.microsoft.com/office/drawing/2014/main" val="1265912591"/>
                    </a:ext>
                  </a:extLst>
                </a:gridCol>
                <a:gridCol w="2022510">
                  <a:extLst>
                    <a:ext uri="{9D8B030D-6E8A-4147-A177-3AD203B41FA5}">
                      <a16:colId xmlns:a16="http://schemas.microsoft.com/office/drawing/2014/main" val="2794883491"/>
                    </a:ext>
                  </a:extLst>
                </a:gridCol>
              </a:tblGrid>
              <a:tr h="502920">
                <a:tc rowSpan="2"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PRIORITY ATEAS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JOINT OUTPUTS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2021 DELIVERY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2022 DELIVERY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TOTAL TO DATE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2023-2025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1831742"/>
                  </a:ext>
                </a:extLst>
              </a:tr>
              <a:tr h="2822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ACTIVITIES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AVAILABLE FUNDING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395554"/>
                  </a:ext>
                </a:extLst>
              </a:tr>
              <a:tr h="619839">
                <a:tc>
                  <a:txBody>
                    <a:bodyPr/>
                    <a:lstStyle/>
                    <a:p>
                      <a:pPr marL="0" marR="0" lvl="0" indent="0" algn="ctr" defTabSz="10885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900" b="1" dirty="0">
                          <a:solidFill>
                            <a:schemeClr val="bg1"/>
                          </a:solidFill>
                          <a:latin typeface="+mn-lt"/>
                        </a:rPr>
                        <a:t>Sustainable, resilient and inclusive growth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endParaRPr lang="en-US" sz="19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Increased effectiveness of the response to climate change, especially policies and measures to promote green and just transition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Increased incentives to develop and implement policies and measures promoting an inclusive and competitive economy, including decent jobs for all 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Strengthened protection and management of natural and cultural resources in a sustainable and inclusive manner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19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en-CA" sz="19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$28,193,579</a:t>
                      </a:r>
                    </a:p>
                  </a:txBody>
                  <a:tcPr marL="60960" marR="60960" marT="40598" marB="4059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en-US" sz="1900" b="0" dirty="0">
                          <a:latin typeface="+mn-lt"/>
                          <a:cs typeface="Arial" panose="020B0604020202020204" pitchFamily="34" charset="0"/>
                        </a:rPr>
                        <a:t>$29,470,600</a:t>
                      </a:r>
                      <a:endParaRPr lang="en-CA" sz="1900" b="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0960" marR="60960" marT="40598" marB="4059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en-CA" sz="19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$57,664,179</a:t>
                      </a:r>
                    </a:p>
                  </a:txBody>
                  <a:tcPr marL="60960" marR="60960" marT="40598" marB="4059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en-CA" sz="19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59</a:t>
                      </a:r>
                    </a:p>
                  </a:txBody>
                  <a:tcPr marL="60960" marR="60960" marT="40598" marB="40598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$59,609,128 </a:t>
                      </a:r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460264"/>
                  </a:ext>
                </a:extLst>
              </a:tr>
              <a:tr h="1336892">
                <a:tc>
                  <a:txBody>
                    <a:bodyPr/>
                    <a:lstStyle/>
                    <a:p>
                      <a:pPr marL="0" marR="0" lvl="0" indent="0" algn="ctr" defTabSz="10885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900" b="1" dirty="0">
                          <a:solidFill>
                            <a:schemeClr val="bg1"/>
                          </a:solidFill>
                          <a:latin typeface="+mn-lt"/>
                        </a:rPr>
                        <a:t>Quality, accessible and inclusive education, health and social protection</a:t>
                      </a:r>
                      <a:endParaRPr lang="en-US" sz="19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endParaRPr lang="en-US" sz="19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Improved quality &amp; inclusiveness of education systems, including digital transformation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Increased employability and active and productive participation in society and the economy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Increased inclusiveness, efficiency &amp; shock-responsiveness of health and social protection policies and services 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Enabled healthy lifestyles and access to social protection, health services and related entitlements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Increased delivery of multi-sectoral response and prevention </a:t>
                      </a:r>
                      <a:r>
                        <a:rPr lang="en-US" sz="1900" b="1" i="0" u="none" strike="noStrike" cap="none" spc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programmes</a:t>
                      </a: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against all forms of violence</a:t>
                      </a:r>
                      <a:endParaRPr lang="en-US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1900" b="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0885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900" b="0" i="0" u="none" strike="noStrike" cap="none" spc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Calibri"/>
                        </a:rPr>
                        <a:t>$30,846,532</a:t>
                      </a:r>
                    </a:p>
                  </a:txBody>
                  <a:tcPr marL="60960" marR="60960" marT="40598" marB="4059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5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+mn-lt"/>
                          <a:cs typeface="Arial" panose="020B0604020202020204" pitchFamily="34" charset="0"/>
                        </a:rPr>
                        <a:t>$22,124,812</a:t>
                      </a:r>
                      <a:endParaRPr lang="en-US" sz="19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0960" marR="60960" marT="40598" marB="4059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5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900" b="0" i="0" u="none" strike="noStrike" cap="none" spc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Calibri"/>
                        </a:rPr>
                        <a:t>$52,971,344</a:t>
                      </a:r>
                    </a:p>
                  </a:txBody>
                  <a:tcPr marL="60960" marR="60960" marT="40598" marB="4059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en-CA" sz="19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60960" marR="60960" marT="40598" marB="40598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$30,319,004</a:t>
                      </a:r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42318"/>
                  </a:ext>
                </a:extLst>
              </a:tr>
              <a:tr h="602426">
                <a:tc>
                  <a:txBody>
                    <a:bodyPr/>
                    <a:lstStyle/>
                    <a:p>
                      <a:pPr marL="0" marR="0" lvl="0" indent="0" algn="ctr" defTabSz="10885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900" b="1" dirty="0">
                          <a:solidFill>
                            <a:schemeClr val="bg1"/>
                          </a:solidFill>
                          <a:latin typeface="+mn-lt"/>
                        </a:rPr>
                        <a:t>People centered governance and rule of law</a:t>
                      </a:r>
                      <a:endParaRPr lang="en-US" sz="1900" dirty="0">
                        <a:latin typeface="+mn-lt"/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endParaRPr lang="en-US" sz="19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Sustainable, evidence-based, inclusive, and gender-sensitive policies development and financing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Increased effectiveness of data, technology &amp; innovation for quality, accessible and people-centered public service 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Increased safety, security, access to justice, and rule of law for all in line with relevant international normative standards</a:t>
                      </a:r>
                      <a:endParaRPr lang="en-US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l"/>
                      <a:endParaRPr lang="en-US" sz="19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0885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900" b="0" i="0" u="none" strike="noStrike" cap="none" spc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Calibri"/>
                        </a:rPr>
                        <a:t>$43,962,940</a:t>
                      </a:r>
                    </a:p>
                  </a:txBody>
                  <a:tcPr marL="60960" marR="60960" marT="40598" marB="4059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5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+mn-lt"/>
                          <a:cs typeface="Arial" panose="020B0604020202020204" pitchFamily="34" charset="0"/>
                        </a:rPr>
                        <a:t>$30,633,992</a:t>
                      </a:r>
                      <a:endParaRPr lang="en-US" sz="19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0960" marR="60960" marT="40598" marB="4059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85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900" b="0" i="0" u="none" strike="noStrike" cap="none" spc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Calibri"/>
                        </a:rPr>
                        <a:t>$74,596,932</a:t>
                      </a:r>
                    </a:p>
                  </a:txBody>
                  <a:tcPr marL="60960" marR="60960" marT="40598" marB="4059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+mn-lt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60960" marR="60960" marT="40598" marB="40598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$68,920,093 </a:t>
                      </a:r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826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0885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9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marL="0" marR="0" lvl="0" indent="0" algn="ctr" defTabSz="10885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dirty="0">
                          <a:solidFill>
                            <a:schemeClr val="bg1"/>
                          </a:solidFill>
                          <a:latin typeface="+mn-lt"/>
                        </a:rPr>
                        <a:t>Citizen and community engagement for social cohesion</a:t>
                      </a:r>
                    </a:p>
                    <a:p>
                      <a:pPr marL="0" marR="0" lvl="0" indent="0" algn="ctr" defTabSz="10885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9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endParaRPr lang="en-US" sz="19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Counter divisive narratives and hate speech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9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Enabled inclusive dialogues and frameworks to promote trust-building and social cohesion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9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Calibri"/>
                        </a:rPr>
                        <a:t>$3,750,359</a:t>
                      </a:r>
                    </a:p>
                  </a:txBody>
                  <a:tcPr marL="60960" marR="60960" marT="40598" marB="4059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900" b="0" dirty="0">
                          <a:latin typeface="+mn-lt"/>
                          <a:cs typeface="Arial" panose="020B0604020202020204" pitchFamily="34" charset="0"/>
                        </a:rPr>
                        <a:t>$7,860,250</a:t>
                      </a:r>
                      <a:endParaRPr lang="en-US" sz="19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0960" marR="60960" marT="40598" marB="4059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9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Calibri"/>
                        </a:rPr>
                        <a:t>11,610,609</a:t>
                      </a:r>
                    </a:p>
                  </a:txBody>
                  <a:tcPr marL="60960" marR="60960" marT="40598" marB="4059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en-CA" sz="19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0960" marR="60960" marT="40598" marB="40598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$14,057,278 </a:t>
                      </a:r>
                    </a:p>
                  </a:txBody>
                  <a:tcPr marL="7620" marR="7620" marT="762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230707"/>
                  </a:ext>
                </a:extLst>
              </a:tr>
              <a:tr h="60242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TOTAL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900" b="1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$106,753,410</a:t>
                      </a:r>
                    </a:p>
                  </a:txBody>
                  <a:tcPr marL="60960" marR="60960" marT="40598" marB="4059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$90,089,654</a:t>
                      </a:r>
                      <a:endParaRPr lang="en-CA" sz="1900" b="1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0960" marR="60960" marT="40598" marB="4059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900" b="1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$196,843,064</a:t>
                      </a:r>
                    </a:p>
                  </a:txBody>
                  <a:tcPr marL="60960" marR="60960" marT="40598" marB="4059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en-CA" sz="1900" b="1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166</a:t>
                      </a:r>
                    </a:p>
                  </a:txBody>
                  <a:tcPr marL="60960" marR="60960" marT="40598" marB="4059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$172,905,503 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479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292266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title"/>
          </p:nvPr>
        </p:nvSpPr>
        <p:spPr>
          <a:xfrm>
            <a:off x="890014" y="262538"/>
            <a:ext cx="22470210" cy="149974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Sources of funding &amp; partnerships</a:t>
            </a:r>
            <a:endParaRPr dirty="0"/>
          </a:p>
        </p:txBody>
      </p:sp>
      <p:pic>
        <p:nvPicPr>
          <p:cNvPr id="6" name="Picture 5" descr="A blue and yellow flag&#10;&#10;Description automatically generated with low confidence">
            <a:extLst>
              <a:ext uri="{FF2B5EF4-FFF2-40B4-BE49-F238E27FC236}">
                <a16:creationId xmlns:a16="http://schemas.microsoft.com/office/drawing/2014/main" id="{740F657D-4928-BA6F-F99F-7203399095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7439" y="2035614"/>
            <a:ext cx="3046313" cy="1022252"/>
          </a:xfrm>
          <a:prstGeom prst="rect">
            <a:avLst/>
          </a:prstGeom>
        </p:spPr>
      </p:pic>
      <p:pic>
        <p:nvPicPr>
          <p:cNvPr id="8" name="Picture 7" descr="A red square with a white cross&#10;&#10;Description automatically generated">
            <a:extLst>
              <a:ext uri="{FF2B5EF4-FFF2-40B4-BE49-F238E27FC236}">
                <a16:creationId xmlns:a16="http://schemas.microsoft.com/office/drawing/2014/main" id="{0BA3EAA2-60DA-7B4C-302B-393E605DF5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750" y="10508365"/>
            <a:ext cx="1530565" cy="1826531"/>
          </a:xfrm>
          <a:prstGeom prst="rect">
            <a:avLst/>
          </a:prstGeom>
        </p:spPr>
      </p:pic>
      <p:pic>
        <p:nvPicPr>
          <p:cNvPr id="10" name="Picture 9" descr="A flag with a red circle&#10;&#10;Description automatically generated with medium confidence">
            <a:extLst>
              <a:ext uri="{FF2B5EF4-FFF2-40B4-BE49-F238E27FC236}">
                <a16:creationId xmlns:a16="http://schemas.microsoft.com/office/drawing/2014/main" id="{00ACB01D-61F2-9E17-E945-83107D3E1F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8471" y="3843010"/>
            <a:ext cx="2457452" cy="1833637"/>
          </a:xfrm>
          <a:prstGeom prst="rect">
            <a:avLst/>
          </a:prstGeom>
        </p:spPr>
      </p:pic>
      <p:pic>
        <p:nvPicPr>
          <p:cNvPr id="12" name="Picture 11" descr="A blue flag with yellow stars&#10;&#10;Description automatically generated with medium confidence">
            <a:extLst>
              <a:ext uri="{FF2B5EF4-FFF2-40B4-BE49-F238E27FC236}">
                <a16:creationId xmlns:a16="http://schemas.microsoft.com/office/drawing/2014/main" id="{805D834D-C885-72DF-2A51-2FFBC42F62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3609" y="8535303"/>
            <a:ext cx="2078956" cy="1220411"/>
          </a:xfrm>
          <a:prstGeom prst="rect">
            <a:avLst/>
          </a:prstGeom>
        </p:spPr>
      </p:pic>
      <p:pic>
        <p:nvPicPr>
          <p:cNvPr id="14" name="Picture 13" descr="A picture containing text, logo, font, symbol&#10;&#10;Description automatically generated">
            <a:extLst>
              <a:ext uri="{FF2B5EF4-FFF2-40B4-BE49-F238E27FC236}">
                <a16:creationId xmlns:a16="http://schemas.microsoft.com/office/drawing/2014/main" id="{89501F97-8FD3-2C45-A2D5-09F8E68AAC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1370" y="3299888"/>
            <a:ext cx="2457451" cy="2457451"/>
          </a:xfrm>
          <a:prstGeom prst="rect">
            <a:avLst/>
          </a:prstGeom>
        </p:spPr>
      </p:pic>
      <p:pic>
        <p:nvPicPr>
          <p:cNvPr id="16" name="Picture 15" descr="A picture containing font, text, graphics, white&#10;&#10;Description automatically generated">
            <a:extLst>
              <a:ext uri="{FF2B5EF4-FFF2-40B4-BE49-F238E27FC236}">
                <a16:creationId xmlns:a16="http://schemas.microsoft.com/office/drawing/2014/main" id="{D31A3297-0B0D-BC12-C10C-A17F88DDEF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5026" y="10875989"/>
            <a:ext cx="3833445" cy="1022252"/>
          </a:xfrm>
          <a:prstGeom prst="rect">
            <a:avLst/>
          </a:prstGeom>
        </p:spPr>
      </p:pic>
      <p:pic>
        <p:nvPicPr>
          <p:cNvPr id="18" name="Picture 17" descr="A picture containing text, graphic design, logo, graphics&#10;&#10;Description automatically generated">
            <a:extLst>
              <a:ext uri="{FF2B5EF4-FFF2-40B4-BE49-F238E27FC236}">
                <a16:creationId xmlns:a16="http://schemas.microsoft.com/office/drawing/2014/main" id="{463F2CC3-4C25-7647-6963-D28D55823B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8231" y="8262332"/>
            <a:ext cx="2476500" cy="1798523"/>
          </a:xfrm>
          <a:prstGeom prst="rect">
            <a:avLst/>
          </a:prstGeom>
        </p:spPr>
      </p:pic>
      <p:pic>
        <p:nvPicPr>
          <p:cNvPr id="20" name="Picture 19" descr="A picture containing text, logo, font, trademark&#10;&#10;Description automatically generated">
            <a:extLst>
              <a:ext uri="{FF2B5EF4-FFF2-40B4-BE49-F238E27FC236}">
                <a16:creationId xmlns:a16="http://schemas.microsoft.com/office/drawing/2014/main" id="{C3AF3D69-51A6-BAC2-68CE-AB018EADA6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5196" y="1908504"/>
            <a:ext cx="3371850" cy="1352550"/>
          </a:xfrm>
          <a:prstGeom prst="rect">
            <a:avLst/>
          </a:prstGeom>
        </p:spPr>
      </p:pic>
      <p:pic>
        <p:nvPicPr>
          <p:cNvPr id="22" name="Picture 21" descr="A red and blue flag&#10;&#10;Description automatically generated with medium confidence">
            <a:extLst>
              <a:ext uri="{FF2B5EF4-FFF2-40B4-BE49-F238E27FC236}">
                <a16:creationId xmlns:a16="http://schemas.microsoft.com/office/drawing/2014/main" id="{CF1587B3-9B22-F31E-AAA6-90F312F66E8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3645" y="4047590"/>
            <a:ext cx="1697774" cy="1239439"/>
          </a:xfrm>
          <a:prstGeom prst="rect">
            <a:avLst/>
          </a:prstGeom>
        </p:spPr>
      </p:pic>
      <p:pic>
        <p:nvPicPr>
          <p:cNvPr id="24" name="Picture 23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205663CF-2D33-07B7-F461-2FF9C726E19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1998" y="10554627"/>
            <a:ext cx="2398286" cy="1590168"/>
          </a:xfrm>
          <a:prstGeom prst="rect">
            <a:avLst/>
          </a:prstGeom>
        </p:spPr>
      </p:pic>
      <p:pic>
        <p:nvPicPr>
          <p:cNvPr id="26" name="Picture 25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A3F98FF4-EB4E-A13B-C22A-1B7F48F52A4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275" y="2174984"/>
            <a:ext cx="3381731" cy="934530"/>
          </a:xfrm>
          <a:prstGeom prst="rect">
            <a:avLst/>
          </a:prstGeom>
        </p:spPr>
      </p:pic>
      <p:pic>
        <p:nvPicPr>
          <p:cNvPr id="28" name="Picture 27" descr="A black text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C7153E86-6FD3-19E1-DACA-819A3C201DF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8118" y="8428971"/>
            <a:ext cx="3249458" cy="1429761"/>
          </a:xfrm>
          <a:prstGeom prst="rect">
            <a:avLst/>
          </a:prstGeom>
        </p:spPr>
      </p:pic>
      <p:pic>
        <p:nvPicPr>
          <p:cNvPr id="30" name="Picture 29" descr="A red and white flag&#10;&#10;Description automatically generated">
            <a:extLst>
              <a:ext uri="{FF2B5EF4-FFF2-40B4-BE49-F238E27FC236}">
                <a16:creationId xmlns:a16="http://schemas.microsoft.com/office/drawing/2014/main" id="{4D7653EF-6D64-295E-00C8-B62E49C993D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1038" y="6138087"/>
            <a:ext cx="1905000" cy="1439825"/>
          </a:xfrm>
          <a:prstGeom prst="rect">
            <a:avLst/>
          </a:prstGeom>
        </p:spPr>
      </p:pic>
      <p:pic>
        <p:nvPicPr>
          <p:cNvPr id="32" name="Picture 31" descr="A yellow and white flag with a red circle and a white circle with black text&#10;&#10;Description automatically generated with low confidence">
            <a:extLst>
              <a:ext uri="{FF2B5EF4-FFF2-40B4-BE49-F238E27FC236}">
                <a16:creationId xmlns:a16="http://schemas.microsoft.com/office/drawing/2014/main" id="{FAE08578-DAF3-8318-734F-077362B80A9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872" y="6596886"/>
            <a:ext cx="3833445" cy="729471"/>
          </a:xfrm>
          <a:prstGeom prst="rect">
            <a:avLst/>
          </a:prstGeom>
        </p:spPr>
      </p:pic>
      <p:pic>
        <p:nvPicPr>
          <p:cNvPr id="34" name="Picture 33" descr="A green flag with white text&#10;&#10;Description automatically generated with low confidence">
            <a:extLst>
              <a:ext uri="{FF2B5EF4-FFF2-40B4-BE49-F238E27FC236}">
                <a16:creationId xmlns:a16="http://schemas.microsoft.com/office/drawing/2014/main" id="{699EFF2A-905D-D12D-3BEA-DD0E9CB4CEB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8231" y="6384027"/>
            <a:ext cx="1905000" cy="1266825"/>
          </a:xfrm>
          <a:prstGeom prst="rect">
            <a:avLst/>
          </a:prstGeom>
        </p:spPr>
      </p:pic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B1941714-7D9A-08F4-CB50-DBC12DECD2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3616093"/>
              </p:ext>
            </p:extLst>
          </p:nvPr>
        </p:nvGraphicFramePr>
        <p:xfrm>
          <a:off x="-841096" y="1762281"/>
          <a:ext cx="13761650" cy="11004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</p:spTree>
    <p:extLst>
      <p:ext uri="{BB962C8B-B14F-4D97-AF65-F5344CB8AC3E}">
        <p14:creationId xmlns:p14="http://schemas.microsoft.com/office/powerpoint/2010/main" val="355440959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title"/>
          </p:nvPr>
        </p:nvSpPr>
        <p:spPr>
          <a:xfrm>
            <a:off x="890015" y="262539"/>
            <a:ext cx="22470210" cy="149974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Further information on un and </a:t>
            </a:r>
            <a:r>
              <a:rPr lang="en-US" dirty="0" err="1"/>
              <a:t>bih</a:t>
            </a:r>
            <a:r>
              <a:rPr lang="en-US" dirty="0"/>
              <a:t> partnership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44D825-120A-A669-4882-D506B1447BA9}"/>
              </a:ext>
            </a:extLst>
          </p:cNvPr>
          <p:cNvSpPr txBox="1"/>
          <p:nvPr/>
        </p:nvSpPr>
        <p:spPr>
          <a:xfrm>
            <a:off x="890015" y="4180345"/>
            <a:ext cx="12329596" cy="53553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lvl="1" indent="0" algn="l" defTabSz="108855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800" b="1" dirty="0">
              <a:latin typeface="Calibri"/>
              <a:cs typeface="Calibri"/>
            </a:endParaRPr>
          </a:p>
          <a:p>
            <a:pPr marL="0" marR="0" lvl="1" indent="0" algn="l" defTabSz="108855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United Nation in BiH:  </a:t>
            </a:r>
            <a:r>
              <a:rPr kumimoji="0" lang="en-US" sz="3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  <a:hlinkClick r:id="rId2"/>
              </a:rPr>
              <a:t>https://bosniaherzegovina.un.org/en</a:t>
            </a:r>
            <a:endParaRPr kumimoji="0" lang="en-US" sz="3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1" indent="0" algn="l" defTabSz="108855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800" dirty="0">
              <a:latin typeface="Calibri"/>
              <a:cs typeface="Calibri"/>
            </a:endParaRPr>
          </a:p>
          <a:p>
            <a:pPr marL="0" marR="0" lvl="1" indent="0" algn="l" defTabSz="108855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United Nations publications:  </a:t>
            </a:r>
            <a:r>
              <a:rPr kumimoji="0" lang="en-US" sz="3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  <a:hlinkClick r:id="rId3"/>
              </a:rPr>
              <a:t>https://bosniaherzegovina.un.org/en/resources/publications</a:t>
            </a:r>
            <a:r>
              <a:rPr kumimoji="0" lang="en-US" sz="3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 </a:t>
            </a:r>
          </a:p>
          <a:p>
            <a:pPr marL="0" marR="0" lvl="1" indent="0" algn="l" defTabSz="108855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1" indent="0" algn="l" defTabSz="108855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800" b="1" dirty="0">
                <a:latin typeface="Calibri"/>
                <a:cs typeface="Calibri"/>
              </a:rPr>
              <a:t>Digital overview of the 2021-2025 UNSDCF in BiH – UNINFO: </a:t>
            </a:r>
            <a:r>
              <a:rPr lang="en-US" sz="3800" dirty="0">
                <a:latin typeface="Calibri"/>
                <a:cs typeface="Calibri"/>
                <a:hlinkClick r:id="rId4"/>
              </a:rPr>
              <a:t>https://uninfo.org/location/203/unct-overview</a:t>
            </a:r>
            <a:r>
              <a:rPr lang="en-US" sz="3800" dirty="0">
                <a:latin typeface="Calibri"/>
                <a:cs typeface="Calibri"/>
              </a:rPr>
              <a:t> </a:t>
            </a:r>
            <a:endParaRPr kumimoji="0" lang="en-US" sz="3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R="0" lvl="1" algn="l" defTabSz="108855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pic>
        <p:nvPicPr>
          <p:cNvPr id="5" name="Picture 4" descr="A picture containing curve&#10;&#10;Description automatically generated">
            <a:extLst>
              <a:ext uri="{FF2B5EF4-FFF2-40B4-BE49-F238E27FC236}">
                <a16:creationId xmlns:a16="http://schemas.microsoft.com/office/drawing/2014/main" id="{127AC96C-4880-C658-BFF4-A6C544DF62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7000" y="2917928"/>
            <a:ext cx="7847648" cy="788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61481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title"/>
          </p:nvPr>
        </p:nvSpPr>
        <p:spPr>
          <a:xfrm>
            <a:off x="890014" y="262538"/>
            <a:ext cx="22470210" cy="149974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CONTENT</a:t>
            </a:r>
            <a:endParaRPr dirty="0"/>
          </a:p>
        </p:txBody>
      </p:sp>
      <p:sp>
        <p:nvSpPr>
          <p:cNvPr id="104" name="Content Placeholder 5"/>
          <p:cNvSpPr txBox="1">
            <a:spLocks noGrp="1"/>
          </p:cNvSpPr>
          <p:nvPr>
            <p:ph type="body" sz="half" idx="1"/>
          </p:nvPr>
        </p:nvSpPr>
        <p:spPr>
          <a:xfrm>
            <a:off x="1179878" y="3412922"/>
            <a:ext cx="21346014" cy="713784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b="0"/>
            </a:pPr>
            <a:endParaRPr lang="en-US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600" b="0" dirty="0"/>
              <a:t>United Nations Country Team in Bosnia and Herzegovina</a:t>
            </a: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sz="3600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600" b="0" dirty="0"/>
              <a:t>Defining partnership with Bosnia and Herzegovina</a:t>
            </a: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sz="3600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600" b="0" dirty="0"/>
              <a:t>Current priorities under 2021-2025 UN Sustainable Development Cooperation Framework</a:t>
            </a: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sz="3600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600" b="0" dirty="0"/>
              <a:t>Implementation approach</a:t>
            </a: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sz="3600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600" b="0" dirty="0"/>
              <a:t>Results and plans</a:t>
            </a: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sz="3600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600" b="0" dirty="0"/>
              <a:t>Funding envelope</a:t>
            </a: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sz="3600" b="0" dirty="0"/>
          </a:p>
          <a:p>
            <a:pPr>
              <a:buSzPct val="100000"/>
              <a:defRPr b="0">
                <a:solidFill>
                  <a:srgbClr val="000000"/>
                </a:solidFill>
              </a:defRPr>
            </a:pPr>
            <a:endParaRPr lang="en-US" sz="360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9994828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7E9C8878-ABC5-4222-A0BA-7B5B2E626345}"/>
              </a:ext>
            </a:extLst>
          </p:cNvPr>
          <p:cNvSpPr txBox="1">
            <a:spLocks/>
          </p:cNvSpPr>
          <p:nvPr/>
        </p:nvSpPr>
        <p:spPr>
          <a:xfrm>
            <a:off x="890014" y="547223"/>
            <a:ext cx="22074489" cy="807582"/>
          </a:xfrm>
          <a:prstGeom prst="rect">
            <a:avLst/>
          </a:prstGeom>
        </p:spPr>
        <p:txBody>
          <a:bodyPr/>
          <a:lstStyle>
            <a:lvl1pPr marL="0" marR="0" indent="0" algn="l" defTabSz="108855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all" spc="290" baseline="0">
                <a:ln>
                  <a:noFill/>
                </a:ln>
                <a:solidFill>
                  <a:srgbClr val="5091C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108855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all" spc="290" baseline="0">
                <a:ln>
                  <a:noFill/>
                </a:ln>
                <a:solidFill>
                  <a:srgbClr val="5091CD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108855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all" spc="290" baseline="0">
                <a:ln>
                  <a:noFill/>
                </a:ln>
                <a:solidFill>
                  <a:srgbClr val="5091CD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108855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all" spc="290" baseline="0">
                <a:ln>
                  <a:noFill/>
                </a:ln>
                <a:solidFill>
                  <a:srgbClr val="5091CD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108855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all" spc="290" baseline="0">
                <a:ln>
                  <a:noFill/>
                </a:ln>
                <a:solidFill>
                  <a:srgbClr val="5091CD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108855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all" spc="290" baseline="0">
                <a:ln>
                  <a:noFill/>
                </a:ln>
                <a:solidFill>
                  <a:srgbClr val="5091C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108855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all" spc="290" baseline="0">
                <a:ln>
                  <a:noFill/>
                </a:ln>
                <a:solidFill>
                  <a:srgbClr val="5091C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108855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all" spc="290" baseline="0">
                <a:ln>
                  <a:noFill/>
                </a:ln>
                <a:solidFill>
                  <a:srgbClr val="5091C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108855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all" spc="290" baseline="0">
                <a:ln>
                  <a:noFill/>
                </a:ln>
                <a:solidFill>
                  <a:srgbClr val="5091C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dirty="0"/>
              <a:t>Introducing the un development system in </a:t>
            </a:r>
            <a:r>
              <a:rPr lang="en-US" dirty="0" err="1"/>
              <a:t>bih</a:t>
            </a:r>
            <a:endParaRPr lang="en-US" dirty="0"/>
          </a:p>
        </p:txBody>
      </p:sp>
      <p:pic>
        <p:nvPicPr>
          <p:cNvPr id="4" name="Picture 3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DCE8B6D0-F853-AFA0-F999-77FE9371F2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57" y="4703049"/>
            <a:ext cx="4040388" cy="1182523"/>
          </a:xfrm>
          <a:prstGeom prst="rect">
            <a:avLst/>
          </a:prstGeom>
        </p:spPr>
      </p:pic>
      <p:pic>
        <p:nvPicPr>
          <p:cNvPr id="6" name="Picture 5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279A1B11-6F19-1FC8-F0DE-892FAB8A24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641" y="9521630"/>
            <a:ext cx="2347768" cy="1047660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5324B91-A412-4F84-65F8-3CCE6A631D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9310" y="9482461"/>
            <a:ext cx="3636595" cy="872783"/>
          </a:xfrm>
          <a:prstGeom prst="rect">
            <a:avLst/>
          </a:prstGeom>
        </p:spPr>
      </p:pic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8E73D1C-3AB9-5CF0-BEE9-93CE313812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9958" y="11486614"/>
            <a:ext cx="3273458" cy="1006284"/>
          </a:xfrm>
          <a:prstGeom prst="rect">
            <a:avLst/>
          </a:prstGeom>
        </p:spPr>
      </p:pic>
      <p:pic>
        <p:nvPicPr>
          <p:cNvPr id="12" name="Picture 11" descr="Icon&#10;&#10;Description automatically generated with low confidence">
            <a:extLst>
              <a:ext uri="{FF2B5EF4-FFF2-40B4-BE49-F238E27FC236}">
                <a16:creationId xmlns:a16="http://schemas.microsoft.com/office/drawing/2014/main" id="{134F451B-DC7D-8177-2492-79B6D9F40E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04" y="11486614"/>
            <a:ext cx="2816903" cy="863576"/>
          </a:xfrm>
          <a:prstGeom prst="rect">
            <a:avLst/>
          </a:prstGeom>
        </p:spPr>
      </p:pic>
      <p:pic>
        <p:nvPicPr>
          <p:cNvPr id="14" name="Picture 1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27DAF8D-FFD0-D6C9-AFC8-536810D093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266" y="11598863"/>
            <a:ext cx="3910519" cy="751327"/>
          </a:xfrm>
          <a:prstGeom prst="rect">
            <a:avLst/>
          </a:prstGeom>
        </p:spPr>
      </p:pic>
      <p:pic>
        <p:nvPicPr>
          <p:cNvPr id="16" name="Picture 15" descr="Logo&#10;&#10;Description automatically generated with low confidence">
            <a:extLst>
              <a:ext uri="{FF2B5EF4-FFF2-40B4-BE49-F238E27FC236}">
                <a16:creationId xmlns:a16="http://schemas.microsoft.com/office/drawing/2014/main" id="{FB7EF4A0-231D-AA71-66E9-E7CBB6362E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6474" y="9682072"/>
            <a:ext cx="4283715" cy="726778"/>
          </a:xfrm>
          <a:prstGeom prst="rect">
            <a:avLst/>
          </a:prstGeom>
        </p:spPr>
      </p:pic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C967F71E-D9BC-B4BC-48D7-06E67AA7C6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6081" y="9521630"/>
            <a:ext cx="3031837" cy="838808"/>
          </a:xfrm>
          <a:prstGeom prst="rect">
            <a:avLst/>
          </a:prstGeom>
        </p:spPr>
      </p:pic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D3996A31-9ED7-EB1A-08D2-3E77233F48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962" y="4352888"/>
            <a:ext cx="3543945" cy="2126367"/>
          </a:xfrm>
          <a:prstGeom prst="rect">
            <a:avLst/>
          </a:prstGeom>
        </p:spPr>
      </p:pic>
      <p:pic>
        <p:nvPicPr>
          <p:cNvPr id="24" name="Picture 23" descr="Logo&#10;&#10;Description automatically generated">
            <a:extLst>
              <a:ext uri="{FF2B5EF4-FFF2-40B4-BE49-F238E27FC236}">
                <a16:creationId xmlns:a16="http://schemas.microsoft.com/office/drawing/2014/main" id="{4C25B15E-7D05-895A-C702-C9B86E5E3AF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9958" y="4610139"/>
            <a:ext cx="2067122" cy="1775293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774B9648-AB9E-00C7-5B23-94A97B4B8B2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91745" y="7020903"/>
            <a:ext cx="3559206" cy="1209849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B2677DF9-31A4-54D6-DCDE-D46253E1D39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954886" y="6890091"/>
            <a:ext cx="919372" cy="1869390"/>
          </a:xfrm>
          <a:prstGeom prst="rect">
            <a:avLst/>
          </a:prstGeom>
        </p:spPr>
      </p:pic>
      <p:pic>
        <p:nvPicPr>
          <p:cNvPr id="35" name="Picture 34" descr="Logo, company name&#10;&#10;Description automatically generated">
            <a:extLst>
              <a:ext uri="{FF2B5EF4-FFF2-40B4-BE49-F238E27FC236}">
                <a16:creationId xmlns:a16="http://schemas.microsoft.com/office/drawing/2014/main" id="{DC3D7B15-C88A-3CD9-A3D8-2B70F9B60C1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342" y="7016881"/>
            <a:ext cx="3387316" cy="1793285"/>
          </a:xfrm>
          <a:prstGeom prst="rect">
            <a:avLst/>
          </a:prstGeom>
        </p:spPr>
      </p:pic>
      <p:pic>
        <p:nvPicPr>
          <p:cNvPr id="41" name="Picture 40" descr="Logo, company name&#10;&#10;Description automatically generated">
            <a:extLst>
              <a:ext uri="{FF2B5EF4-FFF2-40B4-BE49-F238E27FC236}">
                <a16:creationId xmlns:a16="http://schemas.microsoft.com/office/drawing/2014/main" id="{47BEBB21-C37B-2216-54F7-A3AB2315EA8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4323" y="6960040"/>
            <a:ext cx="3586570" cy="1793285"/>
          </a:xfrm>
          <a:prstGeom prst="rect">
            <a:avLst/>
          </a:prstGeom>
        </p:spPr>
      </p:pic>
      <p:pic>
        <p:nvPicPr>
          <p:cNvPr id="43" name="Picture 42" descr="Text, logo&#10;&#10;Description automatically generated">
            <a:extLst>
              <a:ext uri="{FF2B5EF4-FFF2-40B4-BE49-F238E27FC236}">
                <a16:creationId xmlns:a16="http://schemas.microsoft.com/office/drawing/2014/main" id="{158DAD68-7DDE-F24D-63B0-B27E5E00AA4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932" y="7345779"/>
            <a:ext cx="1969746" cy="1021805"/>
          </a:xfrm>
          <a:prstGeom prst="rect">
            <a:avLst/>
          </a:prstGeom>
        </p:spPr>
      </p:pic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A7FE4A5A-8C41-D111-E2E4-BC36FEACF48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58" y="9649213"/>
            <a:ext cx="3926911" cy="830445"/>
          </a:xfrm>
          <a:prstGeom prst="rect">
            <a:avLst/>
          </a:prstGeom>
        </p:spPr>
      </p:pic>
      <p:pic>
        <p:nvPicPr>
          <p:cNvPr id="5" name="Picture 4" descr="A picture containing text, font, graphics, graphic design">
            <a:extLst>
              <a:ext uri="{FF2B5EF4-FFF2-40B4-BE49-F238E27FC236}">
                <a16:creationId xmlns:a16="http://schemas.microsoft.com/office/drawing/2014/main" id="{79593D9B-7AF7-3C59-9B65-D4BD196FCA0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905" y="1550840"/>
            <a:ext cx="9596057" cy="2802048"/>
          </a:xfrm>
          <a:prstGeom prst="rect">
            <a:avLst/>
          </a:prstGeom>
        </p:spPr>
      </p:pic>
      <p:pic>
        <p:nvPicPr>
          <p:cNvPr id="9" name="Picture 8" descr="A blue logo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4FE66858-6730-BBE4-1C4E-41D63AE84A6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0622" y="4436371"/>
            <a:ext cx="1722367" cy="1751560"/>
          </a:xfrm>
          <a:prstGeom prst="rect">
            <a:avLst/>
          </a:prstGeom>
        </p:spPr>
      </p:pic>
      <p:pic>
        <p:nvPicPr>
          <p:cNvPr id="13" name="Picture 12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CD7D6A38-46FB-F109-8C6A-E52FD34968A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378" y="4524185"/>
            <a:ext cx="3001813" cy="153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1549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title"/>
          </p:nvPr>
        </p:nvSpPr>
        <p:spPr>
          <a:xfrm>
            <a:off x="890014" y="262538"/>
            <a:ext cx="22470210" cy="149974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IDENTIFYING partnership PRIORITIES</a:t>
            </a:r>
            <a:endParaRPr dirty="0"/>
          </a:p>
        </p:txBody>
      </p:sp>
      <p:sp>
        <p:nvSpPr>
          <p:cNvPr id="104" name="Content Placeholder 5"/>
          <p:cNvSpPr txBox="1">
            <a:spLocks noGrp="1"/>
          </p:cNvSpPr>
          <p:nvPr>
            <p:ph type="body" sz="half" idx="1"/>
          </p:nvPr>
        </p:nvSpPr>
        <p:spPr>
          <a:xfrm>
            <a:off x="1179878" y="2465365"/>
            <a:ext cx="11823191" cy="1030307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b="0"/>
            </a:pPr>
            <a:endParaRPr lang="en-US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000" b="0" dirty="0"/>
              <a:t>Building upon the lessons learnt and best practices</a:t>
            </a:r>
            <a:endParaRPr lang="en-US" sz="3000" dirty="0"/>
          </a:p>
          <a:p>
            <a:pPr>
              <a:defRPr b="0"/>
            </a:pPr>
            <a:r>
              <a:rPr sz="3000" dirty="0"/>
              <a:t>…........................................................................................................</a:t>
            </a:r>
          </a:p>
          <a:p>
            <a:pPr>
              <a:defRPr b="0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  <a:defRPr b="0"/>
            </a:pPr>
            <a:r>
              <a:rPr lang="en-US" sz="3000" dirty="0">
                <a:solidFill>
                  <a:schemeClr val="tx1"/>
                </a:solidFill>
              </a:rPr>
              <a:t>Taking into consideration the current country context and ongoing political, economic, and development trends (Common Country Assessment)</a:t>
            </a:r>
          </a:p>
          <a:p>
            <a:pPr>
              <a:defRPr b="0"/>
            </a:pPr>
            <a:r>
              <a:rPr lang="en-US" sz="3000" dirty="0"/>
              <a:t>…........................................................................................................</a:t>
            </a:r>
            <a:endParaRPr sz="3000" dirty="0"/>
          </a:p>
          <a:p>
            <a:pPr>
              <a:buSzPct val="100000"/>
              <a:defRPr b="0">
                <a:solidFill>
                  <a:srgbClr val="000000"/>
                </a:solidFill>
              </a:defRPr>
            </a:pPr>
            <a:endParaRPr lang="en-US" sz="300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000" b="0" dirty="0"/>
              <a:t>Aligning with the needs and priorities identified by the authorities</a:t>
            </a:r>
          </a:p>
          <a:p>
            <a:pP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…........................................................................................................</a:t>
            </a:r>
            <a:endParaRPr lang="en-US" sz="30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sz="3000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000" b="0" dirty="0"/>
              <a:t>Complementing the agendas and work of other international partners</a:t>
            </a:r>
          </a:p>
          <a:p>
            <a:pP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…........................................................................................................</a:t>
            </a:r>
            <a:endParaRPr lang="en-US" sz="30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sz="3000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000" b="0" dirty="0"/>
              <a:t>Providing relevant and adequate UN expertise to deliver upon the partnership commitments</a:t>
            </a: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b="0" dirty="0"/>
          </a:p>
          <a:p>
            <a:pPr>
              <a:buSzPct val="100000"/>
              <a:defRPr b="0">
                <a:solidFill>
                  <a:srgbClr val="000000"/>
                </a:solidFill>
              </a:defRPr>
            </a:pPr>
            <a:endParaRPr lang="en-US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50E1D86-C643-4E69-B104-F8C51DB506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8429284"/>
              </p:ext>
            </p:extLst>
          </p:nvPr>
        </p:nvGraphicFramePr>
        <p:xfrm>
          <a:off x="14925320" y="1913709"/>
          <a:ext cx="8278802" cy="9888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34442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title"/>
          </p:nvPr>
        </p:nvSpPr>
        <p:spPr>
          <a:xfrm>
            <a:off x="545089" y="71469"/>
            <a:ext cx="23488617" cy="149974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Current </a:t>
            </a:r>
            <a:r>
              <a:rPr lang="en-US" dirty="0" err="1"/>
              <a:t>bih</a:t>
            </a:r>
            <a:r>
              <a:rPr lang="en-US" dirty="0"/>
              <a:t>/un partnership for sustainable development</a:t>
            </a:r>
            <a:endParaRPr dirty="0"/>
          </a:p>
        </p:txBody>
      </p:sp>
      <p:sp>
        <p:nvSpPr>
          <p:cNvPr id="104" name="Content Placeholder 5"/>
          <p:cNvSpPr txBox="1">
            <a:spLocks noGrp="1"/>
          </p:cNvSpPr>
          <p:nvPr>
            <p:ph type="body" sz="half" idx="1"/>
          </p:nvPr>
        </p:nvSpPr>
        <p:spPr>
          <a:xfrm>
            <a:off x="890014" y="1810889"/>
            <a:ext cx="13061117" cy="1062806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SzPct val="100000"/>
              <a:defRPr b="0">
                <a:solidFill>
                  <a:srgbClr val="000000"/>
                </a:solidFill>
              </a:defRPr>
            </a:pPr>
            <a:endParaRPr lang="en-US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b="0" dirty="0"/>
              <a:t>Defines the strategic priorities and results for partnership between the United Nations and Bosnia and Herzegovina for 2021-2025 (under the global 2030 Agenda)</a:t>
            </a:r>
          </a:p>
          <a:p>
            <a:pPr>
              <a:buSzPct val="100000"/>
              <a:defRPr b="0">
                <a:solidFill>
                  <a:srgbClr val="000000"/>
                </a:solidFill>
              </a:defRPr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…........................................................................................................</a:t>
            </a:r>
            <a:endParaRPr lang="en-US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b="0" dirty="0"/>
              <a:t>Aligns with the SDG Framework in BiH, EC Opinion, and Joint Socio-Economic Reform 2019-2022 </a:t>
            </a:r>
            <a:endParaRPr lang="en-US" dirty="0"/>
          </a:p>
          <a:p>
            <a:pPr>
              <a:defRPr b="0"/>
            </a:pPr>
            <a:r>
              <a:rPr dirty="0"/>
              <a:t>…........................................................................................................</a:t>
            </a: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b="0" dirty="0"/>
              <a:t>Builds upon extensive consultations by the authorities across BiH, in partnership with the UN, on Agenda 2030 and SDGs in 2018 and 2019 (SDG Framework in BiH)</a:t>
            </a:r>
            <a:endParaRPr lang="en-US" dirty="0"/>
          </a:p>
          <a:p>
            <a:pPr>
              <a:defRPr b="0"/>
            </a:pPr>
            <a:r>
              <a:rPr dirty="0"/>
              <a:t>…........................................................................................................</a:t>
            </a: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b="0" dirty="0"/>
              <a:t>Consistent with the UNGA Resolution </a:t>
            </a:r>
            <a:r>
              <a:rPr lang="en-US" dirty="0"/>
              <a:t>A/RES/72/279</a:t>
            </a:r>
            <a:r>
              <a:rPr lang="en-US" b="0" dirty="0"/>
              <a:t> on UN Development System reform to ensure a more cohesive, effective and efficient UN response to the SDGs needs</a:t>
            </a:r>
          </a:p>
          <a:p>
            <a:pPr>
              <a:buSzPct val="100000"/>
              <a:defRPr b="0">
                <a:solidFill>
                  <a:srgbClr val="000000"/>
                </a:solidFill>
              </a:defRPr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…........................................................................................................</a:t>
            </a:r>
            <a:endParaRPr lang="en-US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 lang="en-US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b="0" dirty="0"/>
              <a:t>Includes all the activities of the United Nations Development System in Bosnia and Herzegovina</a:t>
            </a:r>
            <a:endParaRPr dirty="0"/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4C4E84FF-A744-8D57-606A-2C70D65F28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5116" y="2292306"/>
            <a:ext cx="7732185" cy="966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9666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title"/>
          </p:nvPr>
        </p:nvSpPr>
        <p:spPr>
          <a:xfrm>
            <a:off x="890014" y="262538"/>
            <a:ext cx="22470210" cy="149145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ALIGNING WITH BIH’S VISION ON SUSTAINABLE DEVELOPMENT – </a:t>
            </a:r>
            <a:r>
              <a:rPr lang="en-US" dirty="0" err="1"/>
              <a:t>sdg</a:t>
            </a:r>
            <a:r>
              <a:rPr lang="en-US" dirty="0"/>
              <a:t> FRAMEWORK IN BIH</a:t>
            </a: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68C39D-B49A-EEF2-F998-88B31FFEC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023" y="1806869"/>
            <a:ext cx="224735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685800" indent="-685800" defTabSz="1828800">
              <a:spcAft>
                <a:spcPts val="1540"/>
              </a:spcAft>
              <a:buFont typeface="Arial" panose="020B0604020202020204" pitchFamily="34" charset="0"/>
              <a:buChar char="•"/>
            </a:pPr>
            <a:r>
              <a:rPr lang="bs-Latn-BA" sz="3600" kern="1200" spc="-20" dirty="0">
                <a:solidFill>
                  <a:prstClr val="black"/>
                </a:solidFill>
              </a:rPr>
              <a:t>O</a:t>
            </a:r>
            <a:r>
              <a:rPr lang="en-US" sz="3600" kern="1200" spc="-20" dirty="0">
                <a:solidFill>
                  <a:prstClr val="black"/>
                </a:solidFill>
              </a:rPr>
              <a:t>verarching document address</a:t>
            </a:r>
            <a:r>
              <a:rPr lang="bs-Latn-BA" sz="3600" kern="1200" spc="-20" dirty="0">
                <a:solidFill>
                  <a:prstClr val="black"/>
                </a:solidFill>
              </a:rPr>
              <a:t>ing</a:t>
            </a:r>
            <a:r>
              <a:rPr lang="en-US" sz="3600" kern="1200" spc="-20" dirty="0">
                <a:solidFill>
                  <a:prstClr val="black"/>
                </a:solidFill>
              </a:rPr>
              <a:t> </a:t>
            </a:r>
            <a:r>
              <a:rPr lang="en-US" sz="3600" kern="1200" dirty="0">
                <a:solidFill>
                  <a:prstClr val="black"/>
                </a:solidFill>
              </a:rPr>
              <a:t>development challenges, defining a common vision and broad development pathways and domesticating SDG targets and indicators.</a:t>
            </a:r>
          </a:p>
        </p:txBody>
      </p:sp>
      <p:sp>
        <p:nvSpPr>
          <p:cNvPr id="6" name="Thought Bubble: Cloud 5">
            <a:extLst>
              <a:ext uri="{FF2B5EF4-FFF2-40B4-BE49-F238E27FC236}">
                <a16:creationId xmlns:a16="http://schemas.microsoft.com/office/drawing/2014/main" id="{6E696C12-392F-C360-294D-BB1C281D9D79}"/>
              </a:ext>
            </a:extLst>
          </p:cNvPr>
          <p:cNvSpPr/>
          <p:nvPr/>
        </p:nvSpPr>
        <p:spPr>
          <a:xfrm>
            <a:off x="3958045" y="3183182"/>
            <a:ext cx="16230977" cy="6444144"/>
          </a:xfrm>
          <a:prstGeom prst="cloudCallou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r>
              <a:rPr lang="bs-Latn-BA" sz="3600" b="1" i="1" kern="1200" dirty="0">
                <a:solidFill>
                  <a:prstClr val="white"/>
                </a:solidFill>
                <a:latin typeface="Calibri" panose="020F0502020204030204"/>
              </a:rPr>
              <a:t>„</a:t>
            </a:r>
            <a:r>
              <a:rPr lang="en-US" sz="3600" b="1" i="1" kern="1200" dirty="0">
                <a:solidFill>
                  <a:prstClr val="white"/>
                </a:solidFill>
                <a:latin typeface="Calibri" panose="020F0502020204030204"/>
              </a:rPr>
              <a:t>The common vision of the governments at all levels in Bosnia and Herzegovina is a prosperous, economically and institutionally developed, socially equitable country, of equal opportunities for all its citizens with developed infrastructure, knowledge-based society, where natural and other resources are used efficiently, environment is protected, and rich diversity is taken care of</a:t>
            </a:r>
            <a:r>
              <a:rPr lang="bs-Latn-BA" sz="3600" b="1" i="1" kern="1200" dirty="0">
                <a:solidFill>
                  <a:prstClr val="white"/>
                </a:solidFill>
                <a:latin typeface="Calibri" panose="020F0502020204030204"/>
              </a:rPr>
              <a:t>“.</a:t>
            </a:r>
            <a:endParaRPr lang="bs-Latn-BA" sz="36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AA646C-27A4-4127-3FDD-470384C101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6" y="10449825"/>
            <a:ext cx="2118504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685800" indent="-685800" defTabSz="1828800">
              <a:spcAft>
                <a:spcPts val="1540"/>
              </a:spcAft>
              <a:buFont typeface="Arial" panose="020B0604020202020204" pitchFamily="34" charset="0"/>
              <a:buChar char="•"/>
            </a:pPr>
            <a:r>
              <a:rPr lang="en-US" sz="3600" kern="1200" dirty="0">
                <a:solidFill>
                  <a:srgbClr val="000000"/>
                </a:solidFill>
                <a:ea typeface="Calibri" panose="020F0502020204030204" pitchFamily="34" charset="0"/>
              </a:rPr>
              <a:t>A</a:t>
            </a:r>
            <a:r>
              <a:rPr lang="en-US" sz="3600" kern="1200" spc="-20" dirty="0">
                <a:solidFill>
                  <a:prstClr val="black"/>
                </a:solidFill>
              </a:rPr>
              <a:t>dopted in April 2021 by BiH Council of Ministers, Entity Governments &amp; Brcko District </a:t>
            </a:r>
            <a:endParaRPr lang="en-US" sz="3600" kern="1200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40B399-243D-C52D-BF4B-12712B59C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6" y="11318490"/>
            <a:ext cx="2171236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685800" indent="-685800" defTabSz="1828800">
              <a:spcAft>
                <a:spcPts val="1540"/>
              </a:spcAft>
              <a:buFont typeface="Arial" panose="020B0604020202020204" pitchFamily="34" charset="0"/>
              <a:buChar char="•"/>
            </a:pPr>
            <a:r>
              <a:rPr lang="en-US" sz="3600" kern="1200" dirty="0">
                <a:solidFill>
                  <a:srgbClr val="000000"/>
                </a:solidFill>
              </a:rPr>
              <a:t>Takes into account EU accession and domestic priorities (Reform Agenda, Western Balkans Green Agenda, priorities defined in EU annual country reports</a:t>
            </a:r>
            <a:r>
              <a:rPr lang="bs-Latn-BA" sz="3600" kern="1200" dirty="0">
                <a:solidFill>
                  <a:srgbClr val="000000"/>
                </a:solidFill>
              </a:rPr>
              <a:t>)</a:t>
            </a:r>
            <a:r>
              <a:rPr lang="en-US" sz="3600" kern="12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334341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title"/>
          </p:nvPr>
        </p:nvSpPr>
        <p:spPr>
          <a:xfrm>
            <a:off x="890014" y="262538"/>
            <a:ext cx="22470210" cy="149974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2021-2025 UN/</a:t>
            </a:r>
            <a:r>
              <a:rPr lang="en-US" dirty="0" err="1"/>
              <a:t>Bih</a:t>
            </a:r>
            <a:r>
              <a:rPr lang="en-US" dirty="0"/>
              <a:t> partnership priorities</a:t>
            </a:r>
            <a:endParaRPr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51C79DB-4F65-FDDA-427D-D90DF5B3F280}"/>
              </a:ext>
            </a:extLst>
          </p:cNvPr>
          <p:cNvSpPr/>
          <p:nvPr/>
        </p:nvSpPr>
        <p:spPr>
          <a:xfrm>
            <a:off x="507539" y="2093185"/>
            <a:ext cx="5418474" cy="181732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r>
              <a:rPr lang="en-US" sz="3600" b="1" kern="1200" dirty="0">
                <a:solidFill>
                  <a:prstClr val="white"/>
                </a:solidFill>
                <a:latin typeface="Calibri" panose="020F0502020204030204"/>
              </a:rPr>
              <a:t>Sustainable, Resilient &amp; Inclusive Growth</a:t>
            </a:r>
            <a:endParaRPr lang="en-US" sz="36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ACEC723-D44B-6DAC-7FCE-243DBAD372CB}"/>
              </a:ext>
            </a:extLst>
          </p:cNvPr>
          <p:cNvSpPr/>
          <p:nvPr/>
        </p:nvSpPr>
        <p:spPr>
          <a:xfrm>
            <a:off x="6271384" y="2517214"/>
            <a:ext cx="1145512" cy="9692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endParaRPr lang="en-US" sz="36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4B74159-28CD-DED1-753C-5BA4A32598EC}"/>
              </a:ext>
            </a:extLst>
          </p:cNvPr>
          <p:cNvSpPr/>
          <p:nvPr/>
        </p:nvSpPr>
        <p:spPr>
          <a:xfrm>
            <a:off x="7817427" y="2093185"/>
            <a:ext cx="15856490" cy="1817322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r>
              <a:rPr lang="en-US" sz="3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Promoting implementation of strategies and policies for economic growth that is more inclusive, sustainable and resilient, especially in the context of COVID-19</a:t>
            </a:r>
            <a:endParaRPr lang="en-US" sz="3600" kern="1200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215426B-1A24-69D7-B659-FC2610913164}"/>
              </a:ext>
            </a:extLst>
          </p:cNvPr>
          <p:cNvSpPr/>
          <p:nvPr/>
        </p:nvSpPr>
        <p:spPr>
          <a:xfrm>
            <a:off x="507539" y="4363841"/>
            <a:ext cx="5418473" cy="181732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r>
              <a:rPr lang="en-US" sz="3600" b="1" kern="1200" dirty="0">
                <a:solidFill>
                  <a:prstClr val="white"/>
                </a:solidFill>
                <a:latin typeface="Calibri" panose="020F0502020204030204"/>
              </a:rPr>
              <a:t>Quality, Accessible &amp; Inclusive Education, Health, Social Protection  </a:t>
            </a:r>
            <a:endParaRPr lang="en-US" sz="36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BB2B93E-AF19-88FE-300A-6BAD9636B4E3}"/>
              </a:ext>
            </a:extLst>
          </p:cNvPr>
          <p:cNvSpPr/>
          <p:nvPr/>
        </p:nvSpPr>
        <p:spPr>
          <a:xfrm>
            <a:off x="7817427" y="4363841"/>
            <a:ext cx="15856490" cy="1817321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r>
              <a:rPr lang="en-US" sz="3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Creating conditions for more inclusive education that offers 21</a:t>
            </a:r>
            <a:r>
              <a:rPr lang="en-US" sz="36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3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century skills and </a:t>
            </a:r>
            <a:r>
              <a:rPr lang="en-US" sz="3600" b="0" i="0" u="none" strike="noStrike" cap="none" spc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more efficient and fair health care and social protection systems and services</a:t>
            </a:r>
            <a:endParaRPr lang="en-US" sz="3600" kern="1200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DAE3DA2-8369-4DFD-AFE7-2B3B7EC53D88}"/>
              </a:ext>
            </a:extLst>
          </p:cNvPr>
          <p:cNvSpPr/>
          <p:nvPr/>
        </p:nvSpPr>
        <p:spPr>
          <a:xfrm>
            <a:off x="507539" y="6742450"/>
            <a:ext cx="5418474" cy="1584778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r>
              <a:rPr lang="en-US" sz="3600" b="1" kern="1200" dirty="0">
                <a:solidFill>
                  <a:prstClr val="white"/>
                </a:solidFill>
                <a:latin typeface="Calibri" panose="020F0502020204030204"/>
              </a:rPr>
              <a:t>People-centered Governance &amp; Rule of Law</a:t>
            </a:r>
            <a:endParaRPr lang="en-US" sz="36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A3B01B1-CF93-E0FE-0847-49DED5CAF5C3}"/>
              </a:ext>
            </a:extLst>
          </p:cNvPr>
          <p:cNvSpPr/>
          <p:nvPr/>
        </p:nvSpPr>
        <p:spPr>
          <a:xfrm>
            <a:off x="507539" y="8829822"/>
            <a:ext cx="5418474" cy="1584778"/>
          </a:xfrm>
          <a:prstGeom prst="roundRect">
            <a:avLst/>
          </a:prstGeom>
          <a:solidFill>
            <a:srgbClr val="FFC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r>
              <a:rPr lang="en-US" sz="3600" b="1" kern="1200" dirty="0">
                <a:solidFill>
                  <a:prstClr val="white"/>
                </a:solidFill>
                <a:latin typeface="Calibri" panose="020F0502020204030204"/>
              </a:rPr>
              <a:t>Social Cohesion</a:t>
            </a:r>
            <a:endParaRPr lang="en-US" sz="36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F3ED6E2A-2DD6-5AB4-E039-61A33D991ED4}"/>
              </a:ext>
            </a:extLst>
          </p:cNvPr>
          <p:cNvSpPr/>
          <p:nvPr/>
        </p:nvSpPr>
        <p:spPr>
          <a:xfrm>
            <a:off x="6271384" y="4787869"/>
            <a:ext cx="1145512" cy="9692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endParaRPr lang="en-US" sz="36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DFE9F865-BA6A-56D6-F041-2F230ED42A44}"/>
              </a:ext>
            </a:extLst>
          </p:cNvPr>
          <p:cNvSpPr/>
          <p:nvPr/>
        </p:nvSpPr>
        <p:spPr>
          <a:xfrm>
            <a:off x="6423784" y="9137579"/>
            <a:ext cx="1145512" cy="9692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endParaRPr lang="en-US" sz="36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286557CF-BFB8-462D-2603-BE9CBF32F4F4}"/>
              </a:ext>
            </a:extLst>
          </p:cNvPr>
          <p:cNvSpPr/>
          <p:nvPr/>
        </p:nvSpPr>
        <p:spPr>
          <a:xfrm>
            <a:off x="6423784" y="6989604"/>
            <a:ext cx="1145512" cy="9692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endParaRPr lang="en-US" sz="36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A958D92-6BC2-9299-69AC-12F0A0B463AD}"/>
              </a:ext>
            </a:extLst>
          </p:cNvPr>
          <p:cNvSpPr/>
          <p:nvPr/>
        </p:nvSpPr>
        <p:spPr>
          <a:xfrm>
            <a:off x="7817427" y="6565575"/>
            <a:ext cx="15856490" cy="181732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r>
              <a:rPr lang="en-US" sz="3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Establishing more accountable and transparent governance systems for responsive policies, laws &amp; public services, including natural and other emergency situations</a:t>
            </a:r>
            <a:endParaRPr lang="en-US" sz="3600" kern="1200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F2D791A-18F5-FE63-77CB-68D6FE1B7592}"/>
              </a:ext>
            </a:extLst>
          </p:cNvPr>
          <p:cNvSpPr/>
          <p:nvPr/>
        </p:nvSpPr>
        <p:spPr>
          <a:xfrm>
            <a:off x="7817427" y="8713550"/>
            <a:ext cx="15856490" cy="1817321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r>
              <a:rPr lang="en-US" sz="3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Fostering increased levels of mutual respect, trust and empathy between people and communities across BiH contributing to greater cohesion and stability</a:t>
            </a:r>
            <a:endParaRPr lang="en-US" sz="3600" kern="1200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7E0CFAA3-DA52-1872-BCC5-760BF3DB2CF4}"/>
              </a:ext>
            </a:extLst>
          </p:cNvPr>
          <p:cNvSpPr/>
          <p:nvPr/>
        </p:nvSpPr>
        <p:spPr>
          <a:xfrm>
            <a:off x="507540" y="10702168"/>
            <a:ext cx="11684460" cy="2256371"/>
          </a:xfrm>
          <a:prstGeom prst="rightArrow">
            <a:avLst/>
          </a:prstGeom>
          <a:noFill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r>
              <a:rPr lang="en-US" sz="3600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Human rights, gender equality and other </a:t>
            </a:r>
          </a:p>
          <a:p>
            <a:pPr algn="ctr" defTabSz="1828800" hangingPunct="1"/>
            <a:r>
              <a:rPr lang="en-US" sz="3600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international commitments</a:t>
            </a:r>
            <a:endParaRPr lang="en-US" sz="36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Arrow: Left 21">
            <a:extLst>
              <a:ext uri="{FF2B5EF4-FFF2-40B4-BE49-F238E27FC236}">
                <a16:creationId xmlns:a16="http://schemas.microsoft.com/office/drawing/2014/main" id="{EE61BFB3-7D9C-8483-1164-340329548EC7}"/>
              </a:ext>
            </a:extLst>
          </p:cNvPr>
          <p:cNvSpPr/>
          <p:nvPr/>
        </p:nvSpPr>
        <p:spPr>
          <a:xfrm>
            <a:off x="12305211" y="10702167"/>
            <a:ext cx="11368706" cy="2256371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 hangingPunct="1"/>
            <a:r>
              <a:rPr lang="en-US" sz="3600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Leave No One Behind</a:t>
            </a:r>
            <a:endParaRPr lang="en-US" sz="36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1441048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title"/>
          </p:nvPr>
        </p:nvSpPr>
        <p:spPr>
          <a:xfrm>
            <a:off x="890014" y="262538"/>
            <a:ext cx="22470210" cy="149974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IMPLEMENTING 2021-2025 UN/BiH strategic partnership</a:t>
            </a:r>
            <a:endParaRPr dirty="0"/>
          </a:p>
        </p:txBody>
      </p:sp>
      <p:pic>
        <p:nvPicPr>
          <p:cNvPr id="4" name="Picture 3" descr="A group of people sitting at tables in a room&#10;&#10;Description automatically generated with low confidence">
            <a:extLst>
              <a:ext uri="{FF2B5EF4-FFF2-40B4-BE49-F238E27FC236}">
                <a16:creationId xmlns:a16="http://schemas.microsoft.com/office/drawing/2014/main" id="{B8791798-0B09-1792-9E09-78D019A10A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999" y="2455817"/>
            <a:ext cx="11603467" cy="8934994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200A54D-F0B4-DBC9-5A26-CAE901AAB42F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890014" y="2154166"/>
            <a:ext cx="10971059" cy="1037311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100" b="0" dirty="0"/>
              <a:t>Operationalized at the output and activity level through Joint UN Work Plan updated on annual basis</a:t>
            </a:r>
          </a:p>
          <a:p>
            <a:pP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31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…........................................................................................................</a:t>
            </a: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100" b="0" dirty="0"/>
              <a:t>Implemented through inclusive and harmonized country-wide approach in partnership with all relevant institutions at various levels of government (112 government institutions)</a:t>
            </a:r>
            <a:endParaRPr lang="en-US" sz="3100" dirty="0"/>
          </a:p>
          <a:p>
            <a:pPr>
              <a:defRPr b="0"/>
            </a:pPr>
            <a:r>
              <a:rPr sz="3100" dirty="0"/>
              <a:t>…........................................................................................................</a:t>
            </a: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100" b="0" dirty="0"/>
              <a:t>Assessed through preparation of annual UN Country Report focusing on results and financial delivery</a:t>
            </a:r>
            <a:endParaRPr lang="en-US" sz="3100" dirty="0"/>
          </a:p>
          <a:p>
            <a:pPr>
              <a:defRPr b="0"/>
            </a:pPr>
            <a:r>
              <a:rPr sz="3100" dirty="0"/>
              <a:t>…........................................................................................................</a:t>
            </a: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100" b="0" dirty="0"/>
              <a:t>Informed by regular updates of the UN Common Country Assessment</a:t>
            </a:r>
          </a:p>
          <a:p>
            <a:pP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31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…........................................................................................................</a:t>
            </a: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100" b="0" dirty="0"/>
              <a:t>Coordinated through the UNCT, and 4 Results Groups corresponding to 4 UNSDCF strategic priority areas</a:t>
            </a:r>
          </a:p>
          <a:p>
            <a:pP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31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…........................................................................................................</a:t>
            </a:r>
            <a:endParaRPr lang="en-US" sz="3100" b="0" dirty="0"/>
          </a:p>
          <a:p>
            <a:pPr marL="318434" indent="-318434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r>
              <a:rPr lang="en-US" sz="3100" b="0" dirty="0"/>
              <a:t>Overseen &amp; monitored annually by UNSDCF Joint Steering Committee co-chaired by the UNRC and </a:t>
            </a:r>
            <a:r>
              <a:rPr lang="en-US" sz="3100" b="0" dirty="0" err="1"/>
              <a:t>MoFT</a:t>
            </a:r>
            <a:endParaRPr lang="en-US" sz="3100" b="0" dirty="0"/>
          </a:p>
        </p:txBody>
      </p:sp>
    </p:spTree>
    <p:extLst>
      <p:ext uri="{BB962C8B-B14F-4D97-AF65-F5344CB8AC3E}">
        <p14:creationId xmlns:p14="http://schemas.microsoft.com/office/powerpoint/2010/main" val="105735843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title"/>
          </p:nvPr>
        </p:nvSpPr>
        <p:spPr>
          <a:xfrm>
            <a:off x="890014" y="262538"/>
            <a:ext cx="22470210" cy="149974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implementation tools</a:t>
            </a:r>
            <a:endParaRPr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4F370FE-5415-AE15-88AE-47C4302641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593040"/>
              </p:ext>
            </p:extLst>
          </p:nvPr>
        </p:nvGraphicFramePr>
        <p:xfrm>
          <a:off x="1907178" y="2689860"/>
          <a:ext cx="19411406" cy="9462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31656">
                  <a:extLst>
                    <a:ext uri="{9D8B030D-6E8A-4147-A177-3AD203B41FA5}">
                      <a16:colId xmlns:a16="http://schemas.microsoft.com/office/drawing/2014/main" val="3328562039"/>
                    </a:ext>
                  </a:extLst>
                </a:gridCol>
                <a:gridCol w="6557629">
                  <a:extLst>
                    <a:ext uri="{9D8B030D-6E8A-4147-A177-3AD203B41FA5}">
                      <a16:colId xmlns:a16="http://schemas.microsoft.com/office/drawing/2014/main" val="2067055997"/>
                    </a:ext>
                  </a:extLst>
                </a:gridCol>
                <a:gridCol w="5722121">
                  <a:extLst>
                    <a:ext uri="{9D8B030D-6E8A-4147-A177-3AD203B41FA5}">
                      <a16:colId xmlns:a16="http://schemas.microsoft.com/office/drawing/2014/main" val="1164985360"/>
                    </a:ext>
                  </a:extLst>
                </a:gridCol>
              </a:tblGrid>
              <a:tr h="593126">
                <a:tc>
                  <a:txBody>
                    <a:bodyPr/>
                    <a:lstStyle/>
                    <a:p>
                      <a:pPr algn="ctr"/>
                      <a:r>
                        <a:rPr lang="en-US" sz="2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EXPERTISE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CONVENING AUTHORITY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NORMATIVE FRAMEWORK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305503"/>
                  </a:ext>
                </a:extLst>
              </a:tr>
              <a:tr h="8303768">
                <a:tc>
                  <a:txBody>
                    <a:bodyPr/>
                    <a:lstStyle/>
                    <a:p>
                      <a:pPr algn="l"/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 Dialogue</a:t>
                      </a:r>
                    </a:p>
                    <a:p>
                      <a:pPr algn="l"/>
                      <a:r>
                        <a:rPr lang="en-US" sz="24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Examples</a:t>
                      </a: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Climate Change Adaptation  &amp; Low Emission  Development Strategy, National Adaptation Plan,  Statement of Commitment for Transforming Education , Labor migration, Food Security, etc.</a:t>
                      </a:r>
                    </a:p>
                    <a:p>
                      <a:pPr algn="l"/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Analysis</a:t>
                      </a:r>
                    </a:p>
                    <a:p>
                      <a:pPr algn="l"/>
                      <a:r>
                        <a:rPr lang="en-US" sz="24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Examples</a:t>
                      </a: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Digital Development Country Profile, Early Childhood Development, Demographic Trends and Impact on Provision of Public Services, etc.</a:t>
                      </a:r>
                    </a:p>
                    <a:p>
                      <a:pPr algn="l"/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</a:t>
                      </a:r>
                    </a:p>
                    <a:p>
                      <a:pPr algn="l"/>
                      <a:r>
                        <a:rPr lang="en-US" sz="24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</a:t>
                      </a: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 - Migration/Refugees, MICS, Labor Force Survey, etc.</a:t>
                      </a:r>
                    </a:p>
                    <a:p>
                      <a:pPr algn="l"/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 Programme Implementation</a:t>
                      </a:r>
                    </a:p>
                    <a:p>
                      <a:pPr algn="l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 60 currently ongoing projects</a:t>
                      </a:r>
                    </a:p>
                    <a:p>
                      <a:pPr algn="l"/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2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2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SDGs Council</a:t>
                      </a:r>
                    </a:p>
                    <a:p>
                      <a:pPr algn="ctr"/>
                      <a:endParaRPr lang="en-US" sz="2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COVID-19 </a:t>
                      </a:r>
                    </a:p>
                    <a:p>
                      <a:pPr algn="ctr"/>
                      <a:endParaRPr lang="en-US" sz="2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Transforming </a:t>
                      </a:r>
                      <a:r>
                        <a:rPr lang="en-US" sz="26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Education Summit</a:t>
                      </a:r>
                      <a:endParaRPr lang="en-US" sz="2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2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Socio-Economic Reform Agenda</a:t>
                      </a:r>
                    </a:p>
                    <a:p>
                      <a:pPr algn="ctr"/>
                      <a:endParaRPr lang="en-US" sz="2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Refugees/Migration</a:t>
                      </a:r>
                    </a:p>
                    <a:p>
                      <a:pPr algn="ctr"/>
                      <a:endParaRPr lang="en-US" sz="2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6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Calibri"/>
                        </a:rPr>
                        <a:t>International Working Group on Gender Equality</a:t>
                      </a:r>
                      <a:endParaRPr lang="en-US" sz="2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2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2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2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 Setting</a:t>
                      </a:r>
                    </a:p>
                    <a:p>
                      <a:pPr algn="ctr"/>
                      <a:endParaRPr lang="en-US" sz="2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Quality Assurance</a:t>
                      </a:r>
                    </a:p>
                    <a:p>
                      <a:pPr algn="ctr"/>
                      <a:endParaRPr lang="en-US" sz="2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Monitoring Instrument</a:t>
                      </a:r>
                    </a:p>
                    <a:p>
                      <a:pPr algn="ctr"/>
                      <a:endParaRPr lang="en-US" sz="2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065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12385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4x3 presentation">
  <a:themeElements>
    <a:clrScheme name="4x3 presentatio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4x3 presentatio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4x3 present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08855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08855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4x3 presentation">
  <a:themeElements>
    <a:clrScheme name="4x3 presentatio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4x3 presentatio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4x3 present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08855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08855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C465FE38F8AB4D836393147610A0B6" ma:contentTypeVersion="10" ma:contentTypeDescription="Create a new document." ma:contentTypeScope="" ma:versionID="c9aa05669e270e5cd60fd63f971f53ef">
  <xsd:schema xmlns:xsd="http://www.w3.org/2001/XMLSchema" xmlns:xs="http://www.w3.org/2001/XMLSchema" xmlns:p="http://schemas.microsoft.com/office/2006/metadata/properties" xmlns:ns3="0c5aaf48-b6a1-41e7-9a83-09d9c45adfd4" targetNamespace="http://schemas.microsoft.com/office/2006/metadata/properties" ma:root="true" ma:fieldsID="04e662d4cee45d59b147ba27ef400e72" ns3:_="">
    <xsd:import namespace="0c5aaf48-b6a1-41e7-9a83-09d9c45adfd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5aaf48-b6a1-41e7-9a83-09d9c45adf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180C612-88CB-4C75-AF9E-8F864D1860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8C913E-178F-47E5-9A8D-D364BFB01E4D}">
  <ds:schemaRefs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  <ds:schemaRef ds:uri="0c5aaf48-b6a1-41e7-9a83-09d9c45adfd4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5C9255E-FA01-41FE-BF5D-7B8AE723C4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5aaf48-b6a1-41e7-9a83-09d9c45adf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6789</TotalTime>
  <Words>1109</Words>
  <Application>Microsoft Office PowerPoint</Application>
  <PresentationFormat>Custom</PresentationFormat>
  <Paragraphs>194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4x3 presentation</vt:lpstr>
      <vt:lpstr>PowerPoint Presentation</vt:lpstr>
      <vt:lpstr>CONTENT</vt:lpstr>
      <vt:lpstr>PowerPoint Presentation</vt:lpstr>
      <vt:lpstr>IDENTIFYING partnership PRIORITIES</vt:lpstr>
      <vt:lpstr>Current bih/un partnership for sustainable development</vt:lpstr>
      <vt:lpstr>ALIGNING WITH BIH’S VISION ON SUSTAINABLE DEVELOPMENT – sdg FRAMEWORK IN BIH</vt:lpstr>
      <vt:lpstr>2021-2025 UN/Bih partnership priorities</vt:lpstr>
      <vt:lpstr>IMPLEMENTING 2021-2025 UN/BiH strategic partnership</vt:lpstr>
      <vt:lpstr>implementation tools</vt:lpstr>
      <vt:lpstr>2022 United nations country report</vt:lpstr>
      <vt:lpstr>2023-2025 priorities</vt:lpstr>
      <vt:lpstr>Sources of funding &amp; partnerships</vt:lpstr>
      <vt:lpstr>Further information on un and bih partnership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Aris Seferovic</dc:creator>
  <cp:lastModifiedBy>RCO</cp:lastModifiedBy>
  <cp:revision>24</cp:revision>
  <cp:lastPrinted>2023-06-09T12:30:21Z</cp:lastPrinted>
  <dcterms:modified xsi:type="dcterms:W3CDTF">2023-06-11T22:53:51Z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0x01010078C465FE38F8AB4D836393147610A0B6</vt:lpwstr>
  </property>
</Properties>
</file>